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1" r:id="rId2"/>
    <p:sldId id="401" r:id="rId3"/>
    <p:sldId id="402" r:id="rId4"/>
    <p:sldId id="412" r:id="rId5"/>
    <p:sldId id="441" r:id="rId6"/>
    <p:sldId id="275" r:id="rId7"/>
    <p:sldId id="414" r:id="rId8"/>
    <p:sldId id="413" r:id="rId9"/>
    <p:sldId id="415" r:id="rId10"/>
    <p:sldId id="416" r:id="rId11"/>
    <p:sldId id="417" r:id="rId12"/>
    <p:sldId id="418" r:id="rId13"/>
    <p:sldId id="419" r:id="rId14"/>
    <p:sldId id="422" r:id="rId15"/>
    <p:sldId id="404" r:id="rId16"/>
    <p:sldId id="408" r:id="rId1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8F5A"/>
    <a:srgbClr val="FFFFFF"/>
    <a:srgbClr val="C0C0C0"/>
    <a:srgbClr val="72712D"/>
    <a:srgbClr val="B9B9B9"/>
    <a:srgbClr val="AAC62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Destaqu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Estilo Claro 2 - Destaqu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7853C-536D-4A76-A0AE-DD22124D55A5}" styleName="Estilo com Tema 1 - Destaqu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9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8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namic Office | Elsa Amorim" userId="592c2e55-9d08-4a8c-aa23-2e8b62e3791a" providerId="ADAL" clId="{27D6DF1E-F319-49FF-9194-C4C8F28AB300}"/>
    <pc:docChg chg="custSel addSld delSld modSld">
      <pc:chgData name="Dinamic Office | Elsa Amorim" userId="592c2e55-9d08-4a8c-aa23-2e8b62e3791a" providerId="ADAL" clId="{27D6DF1E-F319-49FF-9194-C4C8F28AB300}" dt="2025-12-08T16:43:19.823" v="933" actId="2696"/>
      <pc:docMkLst>
        <pc:docMk/>
      </pc:docMkLst>
      <pc:sldChg chg="delSp modSp mod">
        <pc:chgData name="Dinamic Office | Elsa Amorim" userId="592c2e55-9d08-4a8c-aa23-2e8b62e3791a" providerId="ADAL" clId="{27D6DF1E-F319-49FF-9194-C4C8F28AB300}" dt="2025-12-08T13:27:00.811" v="2" actId="478"/>
        <pc:sldMkLst>
          <pc:docMk/>
          <pc:sldMk cId="2753629683" sldId="271"/>
        </pc:sldMkLst>
        <pc:spChg chg="mod">
          <ac:chgData name="Dinamic Office | Elsa Amorim" userId="592c2e55-9d08-4a8c-aa23-2e8b62e3791a" providerId="ADAL" clId="{27D6DF1E-F319-49FF-9194-C4C8F28AB300}" dt="2025-12-08T13:26:59.545" v="1" actId="1076"/>
          <ac:spMkLst>
            <pc:docMk/>
            <pc:sldMk cId="2753629683" sldId="271"/>
            <ac:spMk id="11" creationId="{7414B563-7715-44DB-A49D-643C85B189F6}"/>
          </ac:spMkLst>
        </pc:spChg>
        <pc:picChg chg="del">
          <ac:chgData name="Dinamic Office | Elsa Amorim" userId="592c2e55-9d08-4a8c-aa23-2e8b62e3791a" providerId="ADAL" clId="{27D6DF1E-F319-49FF-9194-C4C8F28AB300}" dt="2025-12-08T13:27:00.811" v="2" actId="478"/>
          <ac:picMkLst>
            <pc:docMk/>
            <pc:sldMk cId="2753629683" sldId="271"/>
            <ac:picMk id="4" creationId="{840F029B-01AC-6920-EFE8-C8B420D6A62C}"/>
          </ac:picMkLst>
        </pc:picChg>
      </pc:sldChg>
      <pc:sldChg chg="addSp modSp mod">
        <pc:chgData name="Dinamic Office | Elsa Amorim" userId="592c2e55-9d08-4a8c-aa23-2e8b62e3791a" providerId="ADAL" clId="{27D6DF1E-F319-49FF-9194-C4C8F28AB300}" dt="2025-12-08T13:30:37.084" v="54" actId="14100"/>
        <pc:sldMkLst>
          <pc:docMk/>
          <pc:sldMk cId="3582881759" sldId="275"/>
        </pc:sldMkLst>
        <pc:spChg chg="add mod">
          <ac:chgData name="Dinamic Office | Elsa Amorim" userId="592c2e55-9d08-4a8c-aa23-2e8b62e3791a" providerId="ADAL" clId="{27D6DF1E-F319-49FF-9194-C4C8F28AB300}" dt="2025-12-08T13:30:37.084" v="54" actId="14100"/>
          <ac:spMkLst>
            <pc:docMk/>
            <pc:sldMk cId="3582881759" sldId="275"/>
            <ac:spMk id="2" creationId="{6E9F150F-6411-E1B2-DA56-14B2F44CB71E}"/>
          </ac:spMkLst>
        </pc:spChg>
        <pc:grpChg chg="add mod">
          <ac:chgData name="Dinamic Office | Elsa Amorim" userId="592c2e55-9d08-4a8c-aa23-2e8b62e3791a" providerId="ADAL" clId="{27D6DF1E-F319-49FF-9194-C4C8F28AB300}" dt="2025-12-08T13:29:43.261" v="47"/>
          <ac:grpSpMkLst>
            <pc:docMk/>
            <pc:sldMk cId="3582881759" sldId="275"/>
            <ac:grpSpMk id="3" creationId="{CE311B56-3584-565E-8EC9-F146C8DF6955}"/>
          </ac:grpSpMkLst>
        </pc:grpChg>
        <pc:picChg chg="mod">
          <ac:chgData name="Dinamic Office | Elsa Amorim" userId="592c2e55-9d08-4a8c-aa23-2e8b62e3791a" providerId="ADAL" clId="{27D6DF1E-F319-49FF-9194-C4C8F28AB300}" dt="2025-12-08T13:29:43.261" v="47"/>
          <ac:picMkLst>
            <pc:docMk/>
            <pc:sldMk cId="3582881759" sldId="275"/>
            <ac:picMk id="5" creationId="{1C3842E5-0F94-2085-072F-0E0D3C9945DC}"/>
          </ac:picMkLst>
        </pc:picChg>
        <pc:picChg chg="mod">
          <ac:chgData name="Dinamic Office | Elsa Amorim" userId="592c2e55-9d08-4a8c-aa23-2e8b62e3791a" providerId="ADAL" clId="{27D6DF1E-F319-49FF-9194-C4C8F28AB300}" dt="2025-12-08T13:29:43.261" v="47"/>
          <ac:picMkLst>
            <pc:docMk/>
            <pc:sldMk cId="3582881759" sldId="275"/>
            <ac:picMk id="6" creationId="{6B1CD03F-7C40-6654-9C1E-3C1431775622}"/>
          </ac:picMkLst>
        </pc:picChg>
      </pc:sldChg>
      <pc:sldChg chg="addSp modSp del">
        <pc:chgData name="Dinamic Office | Elsa Amorim" userId="592c2e55-9d08-4a8c-aa23-2e8b62e3791a" providerId="ADAL" clId="{27D6DF1E-F319-49FF-9194-C4C8F28AB300}" dt="2025-12-08T13:30:19.370" v="52" actId="2696"/>
        <pc:sldMkLst>
          <pc:docMk/>
          <pc:sldMk cId="1246941150" sldId="362"/>
        </pc:sldMkLst>
        <pc:spChg chg="add mod">
          <ac:chgData name="Dinamic Office | Elsa Amorim" userId="592c2e55-9d08-4a8c-aa23-2e8b62e3791a" providerId="ADAL" clId="{27D6DF1E-F319-49FF-9194-C4C8F28AB300}" dt="2025-12-08T13:27:38.825" v="8"/>
          <ac:spMkLst>
            <pc:docMk/>
            <pc:sldMk cId="1246941150" sldId="362"/>
            <ac:spMk id="3" creationId="{B55F0E56-F3BD-8232-1418-03AFA263913A}"/>
          </ac:spMkLst>
        </pc:spChg>
        <pc:grpChg chg="add mod">
          <ac:chgData name="Dinamic Office | Elsa Amorim" userId="592c2e55-9d08-4a8c-aa23-2e8b62e3791a" providerId="ADAL" clId="{27D6DF1E-F319-49FF-9194-C4C8F28AB300}" dt="2025-12-08T13:29:38.477" v="45"/>
          <ac:grpSpMkLst>
            <pc:docMk/>
            <pc:sldMk cId="1246941150" sldId="362"/>
            <ac:grpSpMk id="5" creationId="{AD29C66B-5B70-508C-A5CE-F986FF8EAB35}"/>
          </ac:grpSpMkLst>
        </pc:grpChg>
        <pc:picChg chg="mod">
          <ac:chgData name="Dinamic Office | Elsa Amorim" userId="592c2e55-9d08-4a8c-aa23-2e8b62e3791a" providerId="ADAL" clId="{27D6DF1E-F319-49FF-9194-C4C8F28AB300}" dt="2025-12-08T13:29:38.477" v="45"/>
          <ac:picMkLst>
            <pc:docMk/>
            <pc:sldMk cId="1246941150" sldId="362"/>
            <ac:picMk id="6" creationId="{DC826E45-FC08-FE9E-09AC-BDFA3BA013F8}"/>
          </ac:picMkLst>
        </pc:picChg>
        <pc:picChg chg="mod">
          <ac:chgData name="Dinamic Office | Elsa Amorim" userId="592c2e55-9d08-4a8c-aa23-2e8b62e3791a" providerId="ADAL" clId="{27D6DF1E-F319-49FF-9194-C4C8F28AB300}" dt="2025-12-08T13:29:38.477" v="45"/>
          <ac:picMkLst>
            <pc:docMk/>
            <pc:sldMk cId="1246941150" sldId="362"/>
            <ac:picMk id="7" creationId="{AD732CF6-3EF8-3E95-EC22-B1EB591FABA6}"/>
          </ac:picMkLst>
        </pc:picChg>
      </pc:sldChg>
      <pc:sldChg chg="addSp modSp mod">
        <pc:chgData name="Dinamic Office | Elsa Amorim" userId="592c2e55-9d08-4a8c-aa23-2e8b62e3791a" providerId="ADAL" clId="{27D6DF1E-F319-49FF-9194-C4C8F28AB300}" dt="2025-12-08T13:29:29.876" v="43"/>
        <pc:sldMkLst>
          <pc:docMk/>
          <pc:sldMk cId="2868687175" sldId="401"/>
        </pc:sldMkLst>
        <pc:spChg chg="add mod">
          <ac:chgData name="Dinamic Office | Elsa Amorim" userId="592c2e55-9d08-4a8c-aa23-2e8b62e3791a" providerId="ADAL" clId="{27D6DF1E-F319-49FF-9194-C4C8F28AB300}" dt="2025-12-08T13:27:26.609" v="5" actId="2085"/>
          <ac:spMkLst>
            <pc:docMk/>
            <pc:sldMk cId="2868687175" sldId="401"/>
            <ac:spMk id="3" creationId="{9C0F7321-23FA-4282-28E7-2FD6EE99849C}"/>
          </ac:spMkLst>
        </pc:spChg>
        <pc:grpChg chg="add mod">
          <ac:chgData name="Dinamic Office | Elsa Amorim" userId="592c2e55-9d08-4a8c-aa23-2e8b62e3791a" providerId="ADAL" clId="{27D6DF1E-F319-49FF-9194-C4C8F28AB300}" dt="2025-12-08T13:29:07.196" v="42"/>
          <ac:grpSpMkLst>
            <pc:docMk/>
            <pc:sldMk cId="2868687175" sldId="401"/>
            <ac:grpSpMk id="5" creationId="{5EC33E40-765F-4BFB-17EC-0B9B0283E0C1}"/>
          </ac:grpSpMkLst>
        </pc:grpChg>
        <pc:grpChg chg="add mod">
          <ac:chgData name="Dinamic Office | Elsa Amorim" userId="592c2e55-9d08-4a8c-aa23-2e8b62e3791a" providerId="ADAL" clId="{27D6DF1E-F319-49FF-9194-C4C8F28AB300}" dt="2025-12-08T13:29:29.876" v="43"/>
          <ac:grpSpMkLst>
            <pc:docMk/>
            <pc:sldMk cId="2868687175" sldId="401"/>
            <ac:grpSpMk id="8" creationId="{67125999-A7C1-D252-3E5D-24D107CCB645}"/>
          </ac:grpSpMkLst>
        </pc:grpChg>
        <pc:picChg chg="mod">
          <ac:chgData name="Dinamic Office | Elsa Amorim" userId="592c2e55-9d08-4a8c-aa23-2e8b62e3791a" providerId="ADAL" clId="{27D6DF1E-F319-49FF-9194-C4C8F28AB300}" dt="2025-12-08T13:29:07.196" v="42"/>
          <ac:picMkLst>
            <pc:docMk/>
            <pc:sldMk cId="2868687175" sldId="401"/>
            <ac:picMk id="6" creationId="{8796CC5C-DB8A-3F51-2B71-D36B00485FC4}"/>
          </ac:picMkLst>
        </pc:picChg>
        <pc:picChg chg="mod">
          <ac:chgData name="Dinamic Office | Elsa Amorim" userId="592c2e55-9d08-4a8c-aa23-2e8b62e3791a" providerId="ADAL" clId="{27D6DF1E-F319-49FF-9194-C4C8F28AB300}" dt="2025-12-08T13:29:07.196" v="42"/>
          <ac:picMkLst>
            <pc:docMk/>
            <pc:sldMk cId="2868687175" sldId="401"/>
            <ac:picMk id="7" creationId="{C39F8B13-6457-FEA0-B005-181D49D2767A}"/>
          </ac:picMkLst>
        </pc:picChg>
        <pc:picChg chg="mod">
          <ac:chgData name="Dinamic Office | Elsa Amorim" userId="592c2e55-9d08-4a8c-aa23-2e8b62e3791a" providerId="ADAL" clId="{27D6DF1E-F319-49FF-9194-C4C8F28AB300}" dt="2025-12-08T13:29:29.876" v="43"/>
          <ac:picMkLst>
            <pc:docMk/>
            <pc:sldMk cId="2868687175" sldId="401"/>
            <ac:picMk id="9" creationId="{25322355-E09A-307C-6D36-FD93ABCCD3C3}"/>
          </ac:picMkLst>
        </pc:picChg>
        <pc:picChg chg="mod">
          <ac:chgData name="Dinamic Office | Elsa Amorim" userId="592c2e55-9d08-4a8c-aa23-2e8b62e3791a" providerId="ADAL" clId="{27D6DF1E-F319-49FF-9194-C4C8F28AB300}" dt="2025-12-08T13:29:29.876" v="43"/>
          <ac:picMkLst>
            <pc:docMk/>
            <pc:sldMk cId="2868687175" sldId="401"/>
            <ac:picMk id="10" creationId="{C9C70CC3-26CB-9074-4AEC-DDE592072879}"/>
          </ac:picMkLst>
        </pc:picChg>
      </pc:sldChg>
      <pc:sldChg chg="addSp modSp mod">
        <pc:chgData name="Dinamic Office | Elsa Amorim" userId="592c2e55-9d08-4a8c-aa23-2e8b62e3791a" providerId="ADAL" clId="{27D6DF1E-F319-49FF-9194-C4C8F28AB300}" dt="2025-12-08T13:30:09.172" v="51" actId="20577"/>
        <pc:sldMkLst>
          <pc:docMk/>
          <pc:sldMk cId="271016718" sldId="402"/>
        </pc:sldMkLst>
        <pc:spChg chg="add mod">
          <ac:chgData name="Dinamic Office | Elsa Amorim" userId="592c2e55-9d08-4a8c-aa23-2e8b62e3791a" providerId="ADAL" clId="{27D6DF1E-F319-49FF-9194-C4C8F28AB300}" dt="2025-12-08T13:27:36.224" v="7" actId="1036"/>
          <ac:spMkLst>
            <pc:docMk/>
            <pc:sldMk cId="271016718" sldId="402"/>
            <ac:spMk id="3" creationId="{A02E5D84-2389-90E8-30FC-B1A65DECC6AC}"/>
          </ac:spMkLst>
        </pc:spChg>
        <pc:grpChg chg="add mod">
          <ac:chgData name="Dinamic Office | Elsa Amorim" userId="592c2e55-9d08-4a8c-aa23-2e8b62e3791a" providerId="ADAL" clId="{27D6DF1E-F319-49FF-9194-C4C8F28AB300}" dt="2025-12-08T13:29:37.210" v="44"/>
          <ac:grpSpMkLst>
            <pc:docMk/>
            <pc:sldMk cId="271016718" sldId="402"/>
            <ac:grpSpMk id="5" creationId="{15C045F7-957A-FCB7-0325-A1FE78D02FE5}"/>
          </ac:grpSpMkLst>
        </pc:grpChg>
        <pc:graphicFrameChg chg="modGraphic">
          <ac:chgData name="Dinamic Office | Elsa Amorim" userId="592c2e55-9d08-4a8c-aa23-2e8b62e3791a" providerId="ADAL" clId="{27D6DF1E-F319-49FF-9194-C4C8F28AB300}" dt="2025-12-08T13:30:09.172" v="51" actId="20577"/>
          <ac:graphicFrameMkLst>
            <pc:docMk/>
            <pc:sldMk cId="271016718" sldId="402"/>
            <ac:graphicFrameMk id="2" creationId="{BCF83744-7981-A825-7667-6AC5D71A7389}"/>
          </ac:graphicFrameMkLst>
        </pc:graphicFrameChg>
        <pc:picChg chg="mod">
          <ac:chgData name="Dinamic Office | Elsa Amorim" userId="592c2e55-9d08-4a8c-aa23-2e8b62e3791a" providerId="ADAL" clId="{27D6DF1E-F319-49FF-9194-C4C8F28AB300}" dt="2025-12-08T13:29:37.210" v="44"/>
          <ac:picMkLst>
            <pc:docMk/>
            <pc:sldMk cId="271016718" sldId="402"/>
            <ac:picMk id="6" creationId="{194F83D1-EBC1-F8D1-4F21-60FED964BEC3}"/>
          </ac:picMkLst>
        </pc:picChg>
        <pc:picChg chg="mod">
          <ac:chgData name="Dinamic Office | Elsa Amorim" userId="592c2e55-9d08-4a8c-aa23-2e8b62e3791a" providerId="ADAL" clId="{27D6DF1E-F319-49FF-9194-C4C8F28AB300}" dt="2025-12-08T13:29:37.210" v="44"/>
          <ac:picMkLst>
            <pc:docMk/>
            <pc:sldMk cId="271016718" sldId="402"/>
            <ac:picMk id="7" creationId="{933C0331-DC99-21C2-28EC-CC22B890AA83}"/>
          </ac:picMkLst>
        </pc:picChg>
      </pc:sldChg>
      <pc:sldChg chg="addSp modSp mod">
        <pc:chgData name="Dinamic Office | Elsa Amorim" userId="592c2e55-9d08-4a8c-aa23-2e8b62e3791a" providerId="ADAL" clId="{27D6DF1E-F319-49FF-9194-C4C8F28AB300}" dt="2025-12-08T16:05:30.656" v="826" actId="20577"/>
        <pc:sldMkLst>
          <pc:docMk/>
          <pc:sldMk cId="1128033222" sldId="404"/>
        </pc:sldMkLst>
        <pc:spChg chg="add mod">
          <ac:chgData name="Dinamic Office | Elsa Amorim" userId="592c2e55-9d08-4a8c-aa23-2e8b62e3791a" providerId="ADAL" clId="{27D6DF1E-F319-49FF-9194-C4C8F28AB300}" dt="2025-12-08T13:28:09.969" v="21"/>
          <ac:spMkLst>
            <pc:docMk/>
            <pc:sldMk cId="1128033222" sldId="404"/>
            <ac:spMk id="3" creationId="{02EE39D7-3FB2-DD72-5B89-F00A7B9CCECE}"/>
          </ac:spMkLst>
        </pc:spChg>
        <pc:spChg chg="mod">
          <ac:chgData name="Dinamic Office | Elsa Amorim" userId="592c2e55-9d08-4a8c-aa23-2e8b62e3791a" providerId="ADAL" clId="{27D6DF1E-F319-49FF-9194-C4C8F28AB300}" dt="2025-12-08T15:59:36.313" v="805" actId="20577"/>
          <ac:spMkLst>
            <pc:docMk/>
            <pc:sldMk cId="1128033222" sldId="404"/>
            <ac:spMk id="4" creationId="{488A8AFE-1558-5CA5-DB6B-C16350570509}"/>
          </ac:spMkLst>
        </pc:spChg>
        <pc:spChg chg="mod">
          <ac:chgData name="Dinamic Office | Elsa Amorim" userId="592c2e55-9d08-4a8c-aa23-2e8b62e3791a" providerId="ADAL" clId="{27D6DF1E-F319-49FF-9194-C4C8F28AB300}" dt="2025-12-08T16:05:30.656" v="826" actId="20577"/>
          <ac:spMkLst>
            <pc:docMk/>
            <pc:sldMk cId="1128033222" sldId="404"/>
            <ac:spMk id="19" creationId="{51C3A81B-AF72-F87E-22D3-2BE71390BF21}"/>
          </ac:spMkLst>
        </pc:spChg>
        <pc:picChg chg="mod">
          <ac:chgData name="Dinamic Office | Elsa Amorim" userId="592c2e55-9d08-4a8c-aa23-2e8b62e3791a" providerId="ADAL" clId="{27D6DF1E-F319-49FF-9194-C4C8F28AB300}" dt="2025-12-08T15:58:56.724" v="741" actId="1076"/>
          <ac:picMkLst>
            <pc:docMk/>
            <pc:sldMk cId="1128033222" sldId="404"/>
            <ac:picMk id="5" creationId="{8DCD98ED-DC0F-4536-A172-E2FCB5691195}"/>
          </ac:picMkLst>
        </pc:picChg>
        <pc:picChg chg="mod">
          <ac:chgData name="Dinamic Office | Elsa Amorim" userId="592c2e55-9d08-4a8c-aa23-2e8b62e3791a" providerId="ADAL" clId="{27D6DF1E-F319-49FF-9194-C4C8F28AB300}" dt="2025-12-08T15:59:31.692" v="799" actId="14100"/>
          <ac:picMkLst>
            <pc:docMk/>
            <pc:sldMk cId="1128033222" sldId="404"/>
            <ac:picMk id="7" creationId="{ADADDAF1-B047-A212-E107-FCB415B59079}"/>
          </ac:picMkLst>
        </pc:picChg>
        <pc:picChg chg="mod">
          <ac:chgData name="Dinamic Office | Elsa Amorim" userId="592c2e55-9d08-4a8c-aa23-2e8b62e3791a" providerId="ADAL" clId="{27D6DF1E-F319-49FF-9194-C4C8F28AB300}" dt="2025-12-08T15:59:01.426" v="744" actId="1076"/>
          <ac:picMkLst>
            <pc:docMk/>
            <pc:sldMk cId="1128033222" sldId="404"/>
            <ac:picMk id="9" creationId="{CA05752D-5DF2-4B1A-936B-EE1150D91A78}"/>
          </ac:picMkLst>
        </pc:picChg>
      </pc:sldChg>
      <pc:sldChg chg="modSp mod">
        <pc:chgData name="Dinamic Office | Elsa Amorim" userId="592c2e55-9d08-4a8c-aa23-2e8b62e3791a" providerId="ADAL" clId="{27D6DF1E-F319-49FF-9194-C4C8F28AB300}" dt="2025-12-08T16:39:46.199" v="932" actId="20577"/>
        <pc:sldMkLst>
          <pc:docMk/>
          <pc:sldMk cId="3433142748" sldId="408"/>
        </pc:sldMkLst>
        <pc:spChg chg="mod">
          <ac:chgData name="Dinamic Office | Elsa Amorim" userId="592c2e55-9d08-4a8c-aa23-2e8b62e3791a" providerId="ADAL" clId="{27D6DF1E-F319-49FF-9194-C4C8F28AB300}" dt="2025-12-08T16:39:46.199" v="932" actId="20577"/>
          <ac:spMkLst>
            <pc:docMk/>
            <pc:sldMk cId="3433142748" sldId="408"/>
            <ac:spMk id="31" creationId="{0ACB1D47-9A22-22D3-201B-27B740D53FD0}"/>
          </ac:spMkLst>
        </pc:spChg>
      </pc:sldChg>
      <pc:sldChg chg="addSp modSp mod">
        <pc:chgData name="Dinamic Office | Elsa Amorim" userId="592c2e55-9d08-4a8c-aa23-2e8b62e3791a" providerId="ADAL" clId="{27D6DF1E-F319-49FF-9194-C4C8F28AB300}" dt="2025-12-08T15:36:56.605" v="583" actId="1076"/>
        <pc:sldMkLst>
          <pc:docMk/>
          <pc:sldMk cId="1721081551" sldId="412"/>
        </pc:sldMkLst>
        <pc:spChg chg="add mod">
          <ac:chgData name="Dinamic Office | Elsa Amorim" userId="592c2e55-9d08-4a8c-aa23-2e8b62e3791a" providerId="ADAL" clId="{27D6DF1E-F319-49FF-9194-C4C8F28AB300}" dt="2025-12-08T13:27:40.056" v="9"/>
          <ac:spMkLst>
            <pc:docMk/>
            <pc:sldMk cId="1721081551" sldId="412"/>
            <ac:spMk id="2" creationId="{FF472520-C2CC-0D30-5E15-73DE1A57E344}"/>
          </ac:spMkLst>
        </pc:spChg>
        <pc:spChg chg="mod">
          <ac:chgData name="Dinamic Office | Elsa Amorim" userId="592c2e55-9d08-4a8c-aa23-2e8b62e3791a" providerId="ADAL" clId="{27D6DF1E-F319-49FF-9194-C4C8F28AB300}" dt="2025-12-08T15:36:54.594" v="582" actId="20577"/>
          <ac:spMkLst>
            <pc:docMk/>
            <pc:sldMk cId="1721081551" sldId="412"/>
            <ac:spMk id="5" creationId="{B09D9512-3603-E41F-2BC7-25589346B99E}"/>
          </ac:spMkLst>
        </pc:spChg>
        <pc:spChg chg="add mod">
          <ac:chgData name="Dinamic Office | Elsa Amorim" userId="592c2e55-9d08-4a8c-aa23-2e8b62e3791a" providerId="ADAL" clId="{27D6DF1E-F319-49FF-9194-C4C8F28AB300}" dt="2025-12-08T15:36:56.605" v="583" actId="1076"/>
          <ac:spMkLst>
            <pc:docMk/>
            <pc:sldMk cId="1721081551" sldId="412"/>
            <ac:spMk id="8" creationId="{466CD399-9405-AFC9-BEFC-DA4950B116B6}"/>
          </ac:spMkLst>
        </pc:spChg>
        <pc:spChg chg="add mod">
          <ac:chgData name="Dinamic Office | Elsa Amorim" userId="592c2e55-9d08-4a8c-aa23-2e8b62e3791a" providerId="ADAL" clId="{27D6DF1E-F319-49FF-9194-C4C8F28AB300}" dt="2025-12-08T15:32:32.970" v="511"/>
          <ac:spMkLst>
            <pc:docMk/>
            <pc:sldMk cId="1721081551" sldId="412"/>
            <ac:spMk id="9" creationId="{2CAA7987-65B2-36A0-2DD7-54728F9B82AD}"/>
          </ac:spMkLst>
        </pc:spChg>
        <pc:grpChg chg="add mod">
          <ac:chgData name="Dinamic Office | Elsa Amorim" userId="592c2e55-9d08-4a8c-aa23-2e8b62e3791a" providerId="ADAL" clId="{27D6DF1E-F319-49FF-9194-C4C8F28AB300}" dt="2025-12-08T13:29:40.312" v="46"/>
          <ac:grpSpMkLst>
            <pc:docMk/>
            <pc:sldMk cId="1721081551" sldId="412"/>
            <ac:grpSpMk id="4" creationId="{33EDDDB5-762C-8A1E-D31F-3190AF2593E0}"/>
          </ac:grpSpMkLst>
        </pc:grpChg>
        <pc:picChg chg="mod">
          <ac:chgData name="Dinamic Office | Elsa Amorim" userId="592c2e55-9d08-4a8c-aa23-2e8b62e3791a" providerId="ADAL" clId="{27D6DF1E-F319-49FF-9194-C4C8F28AB300}" dt="2025-12-08T13:29:40.312" v="46"/>
          <ac:picMkLst>
            <pc:docMk/>
            <pc:sldMk cId="1721081551" sldId="412"/>
            <ac:picMk id="6" creationId="{46CDC1B6-66D4-2F9D-3E3E-DB07267DC1BE}"/>
          </ac:picMkLst>
        </pc:picChg>
        <pc:picChg chg="mod">
          <ac:chgData name="Dinamic Office | Elsa Amorim" userId="592c2e55-9d08-4a8c-aa23-2e8b62e3791a" providerId="ADAL" clId="{27D6DF1E-F319-49FF-9194-C4C8F28AB300}" dt="2025-12-08T13:29:40.312" v="46"/>
          <ac:picMkLst>
            <pc:docMk/>
            <pc:sldMk cId="1721081551" sldId="412"/>
            <ac:picMk id="7" creationId="{C497C8F7-721B-EF13-DB99-E209D6F78B46}"/>
          </ac:picMkLst>
        </pc:picChg>
      </pc:sldChg>
      <pc:sldChg chg="addSp modSp mod">
        <pc:chgData name="Dinamic Office | Elsa Amorim" userId="592c2e55-9d08-4a8c-aa23-2e8b62e3791a" providerId="ADAL" clId="{27D6DF1E-F319-49FF-9194-C4C8F28AB300}" dt="2025-12-08T13:27:46.972" v="13" actId="14100"/>
        <pc:sldMkLst>
          <pc:docMk/>
          <pc:sldMk cId="2449343126" sldId="413"/>
        </pc:sldMkLst>
        <pc:spChg chg="add mod">
          <ac:chgData name="Dinamic Office | Elsa Amorim" userId="592c2e55-9d08-4a8c-aa23-2e8b62e3791a" providerId="ADAL" clId="{27D6DF1E-F319-49FF-9194-C4C8F28AB300}" dt="2025-12-08T13:27:46.972" v="13" actId="14100"/>
          <ac:spMkLst>
            <pc:docMk/>
            <pc:sldMk cId="2449343126" sldId="413"/>
            <ac:spMk id="2" creationId="{870043B6-4C67-C1FD-AEF1-4F943495A626}"/>
          </ac:spMkLst>
        </pc:spChg>
      </pc:sldChg>
      <pc:sldChg chg="addSp modSp">
        <pc:chgData name="Dinamic Office | Elsa Amorim" userId="592c2e55-9d08-4a8c-aa23-2e8b62e3791a" providerId="ADAL" clId="{27D6DF1E-F319-49FF-9194-C4C8F28AB300}" dt="2025-12-08T13:29:44.541" v="48"/>
        <pc:sldMkLst>
          <pc:docMk/>
          <pc:sldMk cId="743413543" sldId="414"/>
        </pc:sldMkLst>
        <pc:spChg chg="add mod">
          <ac:chgData name="Dinamic Office | Elsa Amorim" userId="592c2e55-9d08-4a8c-aa23-2e8b62e3791a" providerId="ADAL" clId="{27D6DF1E-F319-49FF-9194-C4C8F28AB300}" dt="2025-12-08T13:27:42.190" v="11"/>
          <ac:spMkLst>
            <pc:docMk/>
            <pc:sldMk cId="743413543" sldId="414"/>
            <ac:spMk id="2" creationId="{1911E880-E0AF-F9E0-AD54-6A5AEE69BDC5}"/>
          </ac:spMkLst>
        </pc:spChg>
        <pc:grpChg chg="add mod">
          <ac:chgData name="Dinamic Office | Elsa Amorim" userId="592c2e55-9d08-4a8c-aa23-2e8b62e3791a" providerId="ADAL" clId="{27D6DF1E-F319-49FF-9194-C4C8F28AB300}" dt="2025-12-08T13:29:44.541" v="48"/>
          <ac:grpSpMkLst>
            <pc:docMk/>
            <pc:sldMk cId="743413543" sldId="414"/>
            <ac:grpSpMk id="3" creationId="{EF56CAD1-3DDA-981E-FFD9-A8836949E059}"/>
          </ac:grpSpMkLst>
        </pc:grpChg>
        <pc:picChg chg="mod">
          <ac:chgData name="Dinamic Office | Elsa Amorim" userId="592c2e55-9d08-4a8c-aa23-2e8b62e3791a" providerId="ADAL" clId="{27D6DF1E-F319-49FF-9194-C4C8F28AB300}" dt="2025-12-08T13:29:44.541" v="48"/>
          <ac:picMkLst>
            <pc:docMk/>
            <pc:sldMk cId="743413543" sldId="414"/>
            <ac:picMk id="5" creationId="{136A9AF5-5697-E3D4-C73B-44CB4FAF1E82}"/>
          </ac:picMkLst>
        </pc:picChg>
        <pc:picChg chg="mod">
          <ac:chgData name="Dinamic Office | Elsa Amorim" userId="592c2e55-9d08-4a8c-aa23-2e8b62e3791a" providerId="ADAL" clId="{27D6DF1E-F319-49FF-9194-C4C8F28AB300}" dt="2025-12-08T13:29:44.541" v="48"/>
          <ac:picMkLst>
            <pc:docMk/>
            <pc:sldMk cId="743413543" sldId="414"/>
            <ac:picMk id="6" creationId="{766D5D46-0E2C-69AF-0650-560669D174AA}"/>
          </ac:picMkLst>
        </pc:picChg>
      </pc:sldChg>
      <pc:sldChg chg="addSp modSp mod">
        <pc:chgData name="Dinamic Office | Elsa Amorim" userId="592c2e55-9d08-4a8c-aa23-2e8b62e3791a" providerId="ADAL" clId="{27D6DF1E-F319-49FF-9194-C4C8F28AB300}" dt="2025-12-08T13:27:53.593" v="15" actId="14100"/>
        <pc:sldMkLst>
          <pc:docMk/>
          <pc:sldMk cId="608798542" sldId="415"/>
        </pc:sldMkLst>
        <pc:spChg chg="add mod">
          <ac:chgData name="Dinamic Office | Elsa Amorim" userId="592c2e55-9d08-4a8c-aa23-2e8b62e3791a" providerId="ADAL" clId="{27D6DF1E-F319-49FF-9194-C4C8F28AB300}" dt="2025-12-08T13:27:53.593" v="15" actId="14100"/>
          <ac:spMkLst>
            <pc:docMk/>
            <pc:sldMk cId="608798542" sldId="415"/>
            <ac:spMk id="2" creationId="{00C8C266-E5B6-7908-D08E-DF4A41F39C55}"/>
          </ac:spMkLst>
        </pc:spChg>
      </pc:sldChg>
      <pc:sldChg chg="addSp modSp mod">
        <pc:chgData name="Dinamic Office | Elsa Amorim" userId="592c2e55-9d08-4a8c-aa23-2e8b62e3791a" providerId="ADAL" clId="{27D6DF1E-F319-49FF-9194-C4C8F28AB300}" dt="2025-12-08T15:56:43.957" v="585" actId="20577"/>
        <pc:sldMkLst>
          <pc:docMk/>
          <pc:sldMk cId="4012072584" sldId="416"/>
        </pc:sldMkLst>
        <pc:spChg chg="add mod">
          <ac:chgData name="Dinamic Office | Elsa Amorim" userId="592c2e55-9d08-4a8c-aa23-2e8b62e3791a" providerId="ADAL" clId="{27D6DF1E-F319-49FF-9194-C4C8F28AB300}" dt="2025-12-08T13:27:56.404" v="16"/>
          <ac:spMkLst>
            <pc:docMk/>
            <pc:sldMk cId="4012072584" sldId="416"/>
            <ac:spMk id="2" creationId="{7873B87B-9AA0-DB1B-E7BA-584C4F4F2C37}"/>
          </ac:spMkLst>
        </pc:spChg>
        <pc:spChg chg="mod">
          <ac:chgData name="Dinamic Office | Elsa Amorim" userId="592c2e55-9d08-4a8c-aa23-2e8b62e3791a" providerId="ADAL" clId="{27D6DF1E-F319-49FF-9194-C4C8F28AB300}" dt="2025-12-08T15:56:43.957" v="585" actId="20577"/>
          <ac:spMkLst>
            <pc:docMk/>
            <pc:sldMk cId="4012072584" sldId="416"/>
            <ac:spMk id="4" creationId="{F70562EE-1319-46A1-B933-A7A5CB57584F}"/>
          </ac:spMkLst>
        </pc:spChg>
      </pc:sldChg>
      <pc:sldChg chg="addSp modSp mod">
        <pc:chgData name="Dinamic Office | Elsa Amorim" userId="592c2e55-9d08-4a8c-aa23-2e8b62e3791a" providerId="ADAL" clId="{27D6DF1E-F319-49FF-9194-C4C8F28AB300}" dt="2025-12-08T15:56:58.625" v="587" actId="14100"/>
        <pc:sldMkLst>
          <pc:docMk/>
          <pc:sldMk cId="156185015" sldId="417"/>
        </pc:sldMkLst>
        <pc:spChg chg="add mod">
          <ac:chgData name="Dinamic Office | Elsa Amorim" userId="592c2e55-9d08-4a8c-aa23-2e8b62e3791a" providerId="ADAL" clId="{27D6DF1E-F319-49FF-9194-C4C8F28AB300}" dt="2025-12-08T15:56:58.625" v="587" actId="14100"/>
          <ac:spMkLst>
            <pc:docMk/>
            <pc:sldMk cId="156185015" sldId="417"/>
            <ac:spMk id="2" creationId="{2685A6E3-C347-60DC-05F4-A0AF3BA70EA2}"/>
          </ac:spMkLst>
        </pc:spChg>
      </pc:sldChg>
      <pc:sldChg chg="addSp modSp">
        <pc:chgData name="Dinamic Office | Elsa Amorim" userId="592c2e55-9d08-4a8c-aa23-2e8b62e3791a" providerId="ADAL" clId="{27D6DF1E-F319-49FF-9194-C4C8F28AB300}" dt="2025-12-08T13:27:57.654" v="17"/>
        <pc:sldMkLst>
          <pc:docMk/>
          <pc:sldMk cId="775336925" sldId="418"/>
        </pc:sldMkLst>
        <pc:spChg chg="add mod">
          <ac:chgData name="Dinamic Office | Elsa Amorim" userId="592c2e55-9d08-4a8c-aa23-2e8b62e3791a" providerId="ADAL" clId="{27D6DF1E-F319-49FF-9194-C4C8F28AB300}" dt="2025-12-08T13:27:57.654" v="17"/>
          <ac:spMkLst>
            <pc:docMk/>
            <pc:sldMk cId="775336925" sldId="418"/>
            <ac:spMk id="2" creationId="{D3F04288-D1F8-9F69-BDBA-2B502FC93559}"/>
          </ac:spMkLst>
        </pc:spChg>
      </pc:sldChg>
      <pc:sldChg chg="addSp modSp mod">
        <pc:chgData name="Dinamic Office | Elsa Amorim" userId="592c2e55-9d08-4a8c-aa23-2e8b62e3791a" providerId="ADAL" clId="{27D6DF1E-F319-49FF-9194-C4C8F28AB300}" dt="2025-12-08T15:57:08.722" v="589" actId="20577"/>
        <pc:sldMkLst>
          <pc:docMk/>
          <pc:sldMk cId="3607208348" sldId="419"/>
        </pc:sldMkLst>
        <pc:spChg chg="add mod">
          <ac:chgData name="Dinamic Office | Elsa Amorim" userId="592c2e55-9d08-4a8c-aa23-2e8b62e3791a" providerId="ADAL" clId="{27D6DF1E-F319-49FF-9194-C4C8F28AB300}" dt="2025-12-08T13:28:03.270" v="19" actId="14100"/>
          <ac:spMkLst>
            <pc:docMk/>
            <pc:sldMk cId="3607208348" sldId="419"/>
            <ac:spMk id="2" creationId="{CC85753C-B05B-5B8B-F29C-189116F6C7B3}"/>
          </ac:spMkLst>
        </pc:spChg>
        <pc:spChg chg="mod">
          <ac:chgData name="Dinamic Office | Elsa Amorim" userId="592c2e55-9d08-4a8c-aa23-2e8b62e3791a" providerId="ADAL" clId="{27D6DF1E-F319-49FF-9194-C4C8F28AB300}" dt="2025-12-08T15:57:08.722" v="589" actId="20577"/>
          <ac:spMkLst>
            <pc:docMk/>
            <pc:sldMk cId="3607208348" sldId="419"/>
            <ac:spMk id="4" creationId="{F70562EE-1319-46A1-B933-A7A5CB57584F}"/>
          </ac:spMkLst>
        </pc:spChg>
      </pc:sldChg>
      <pc:sldChg chg="addSp modSp del mod">
        <pc:chgData name="Dinamic Office | Elsa Amorim" userId="592c2e55-9d08-4a8c-aa23-2e8b62e3791a" providerId="ADAL" clId="{27D6DF1E-F319-49FF-9194-C4C8F28AB300}" dt="2025-12-08T16:43:19.823" v="933" actId="2696"/>
        <pc:sldMkLst>
          <pc:docMk/>
          <pc:sldMk cId="1539059671" sldId="420"/>
        </pc:sldMkLst>
        <pc:spChg chg="add mod">
          <ac:chgData name="Dinamic Office | Elsa Amorim" userId="592c2e55-9d08-4a8c-aa23-2e8b62e3791a" providerId="ADAL" clId="{27D6DF1E-F319-49FF-9194-C4C8F28AB300}" dt="2025-12-08T13:28:18.118" v="24"/>
          <ac:spMkLst>
            <pc:docMk/>
            <pc:sldMk cId="1539059671" sldId="420"/>
            <ac:spMk id="2" creationId="{359B3F2B-38F8-5A16-CEC2-912383D6269E}"/>
          </ac:spMkLst>
        </pc:spChg>
        <pc:spChg chg="mod">
          <ac:chgData name="Dinamic Office | Elsa Amorim" userId="592c2e55-9d08-4a8c-aa23-2e8b62e3791a" providerId="ADAL" clId="{27D6DF1E-F319-49FF-9194-C4C8F28AB300}" dt="2025-12-08T16:31:27.039" v="827" actId="20577"/>
          <ac:spMkLst>
            <pc:docMk/>
            <pc:sldMk cId="1539059671" sldId="420"/>
            <ac:spMk id="4" creationId="{F70562EE-1319-46A1-B933-A7A5CB57584F}"/>
          </ac:spMkLst>
        </pc:spChg>
      </pc:sldChg>
      <pc:sldChg chg="del">
        <pc:chgData name="Dinamic Office | Elsa Amorim" userId="592c2e55-9d08-4a8c-aa23-2e8b62e3791a" providerId="ADAL" clId="{27D6DF1E-F319-49FF-9194-C4C8F28AB300}" dt="2025-12-08T13:28:14.636" v="22" actId="2696"/>
        <pc:sldMkLst>
          <pc:docMk/>
          <pc:sldMk cId="197668932" sldId="421"/>
        </pc:sldMkLst>
      </pc:sldChg>
      <pc:sldChg chg="addSp modSp mod">
        <pc:chgData name="Dinamic Office | Elsa Amorim" userId="592c2e55-9d08-4a8c-aa23-2e8b62e3791a" providerId="ADAL" clId="{27D6DF1E-F319-49FF-9194-C4C8F28AB300}" dt="2025-12-08T15:57:13.131" v="590" actId="20577"/>
        <pc:sldMkLst>
          <pc:docMk/>
          <pc:sldMk cId="1653494117" sldId="422"/>
        </pc:sldMkLst>
        <pc:spChg chg="add mod">
          <ac:chgData name="Dinamic Office | Elsa Amorim" userId="592c2e55-9d08-4a8c-aa23-2e8b62e3791a" providerId="ADAL" clId="{27D6DF1E-F319-49FF-9194-C4C8F28AB300}" dt="2025-12-08T13:28:07.353" v="20"/>
          <ac:spMkLst>
            <pc:docMk/>
            <pc:sldMk cId="1653494117" sldId="422"/>
            <ac:spMk id="2" creationId="{2D5F4D6A-E6A0-CA22-0368-3849C2094E56}"/>
          </ac:spMkLst>
        </pc:spChg>
        <pc:spChg chg="mod">
          <ac:chgData name="Dinamic Office | Elsa Amorim" userId="592c2e55-9d08-4a8c-aa23-2e8b62e3791a" providerId="ADAL" clId="{27D6DF1E-F319-49FF-9194-C4C8F28AB300}" dt="2025-12-08T15:57:13.131" v="590" actId="20577"/>
          <ac:spMkLst>
            <pc:docMk/>
            <pc:sldMk cId="1653494117" sldId="422"/>
            <ac:spMk id="4" creationId="{F70562EE-1319-46A1-B933-A7A5CB57584F}"/>
          </ac:spMkLst>
        </pc:spChg>
      </pc:sldChg>
      <pc:sldChg chg="addSp modSp del mod">
        <pc:chgData name="Dinamic Office | Elsa Amorim" userId="592c2e55-9d08-4a8c-aa23-2e8b62e3791a" providerId="ADAL" clId="{27D6DF1E-F319-49FF-9194-C4C8F28AB300}" dt="2025-12-08T16:43:19.823" v="933" actId="2696"/>
        <pc:sldMkLst>
          <pc:docMk/>
          <pc:sldMk cId="3073175863" sldId="423"/>
        </pc:sldMkLst>
        <pc:spChg chg="add mod">
          <ac:chgData name="Dinamic Office | Elsa Amorim" userId="592c2e55-9d08-4a8c-aa23-2e8b62e3791a" providerId="ADAL" clId="{27D6DF1E-F319-49FF-9194-C4C8F28AB300}" dt="2025-12-08T13:28:20.135" v="25"/>
          <ac:spMkLst>
            <pc:docMk/>
            <pc:sldMk cId="3073175863" sldId="423"/>
            <ac:spMk id="2" creationId="{35A95CF5-22E5-4B3A-BFE9-D173ED02974E}"/>
          </ac:spMkLst>
        </pc:spChg>
        <pc:spChg chg="mod">
          <ac:chgData name="Dinamic Office | Elsa Amorim" userId="592c2e55-9d08-4a8c-aa23-2e8b62e3791a" providerId="ADAL" clId="{27D6DF1E-F319-49FF-9194-C4C8F28AB300}" dt="2025-12-08T16:31:35.216" v="830" actId="20577"/>
          <ac:spMkLst>
            <pc:docMk/>
            <pc:sldMk cId="3073175863" sldId="423"/>
            <ac:spMk id="4" creationId="{F70562EE-1319-46A1-B933-A7A5CB57584F}"/>
          </ac:spMkLst>
        </pc:spChg>
      </pc:sldChg>
      <pc:sldChg chg="addSp modSp del mod">
        <pc:chgData name="Dinamic Office | Elsa Amorim" userId="592c2e55-9d08-4a8c-aa23-2e8b62e3791a" providerId="ADAL" clId="{27D6DF1E-F319-49FF-9194-C4C8F28AB300}" dt="2025-12-08T16:43:19.823" v="933" actId="2696"/>
        <pc:sldMkLst>
          <pc:docMk/>
          <pc:sldMk cId="2101456556" sldId="424"/>
        </pc:sldMkLst>
        <pc:spChg chg="add mod">
          <ac:chgData name="Dinamic Office | Elsa Amorim" userId="592c2e55-9d08-4a8c-aa23-2e8b62e3791a" providerId="ADAL" clId="{27D6DF1E-F319-49FF-9194-C4C8F28AB300}" dt="2025-12-08T13:28:21.434" v="26"/>
          <ac:spMkLst>
            <pc:docMk/>
            <pc:sldMk cId="2101456556" sldId="424"/>
            <ac:spMk id="2" creationId="{FE70A048-E144-26B3-5946-301C7C00294A}"/>
          </ac:spMkLst>
        </pc:spChg>
        <pc:spChg chg="mod">
          <ac:chgData name="Dinamic Office | Elsa Amorim" userId="592c2e55-9d08-4a8c-aa23-2e8b62e3791a" providerId="ADAL" clId="{27D6DF1E-F319-49FF-9194-C4C8F28AB300}" dt="2025-12-08T16:34:14.748" v="910" actId="20577"/>
          <ac:spMkLst>
            <pc:docMk/>
            <pc:sldMk cId="2101456556" sldId="424"/>
            <ac:spMk id="4" creationId="{F70562EE-1319-46A1-B933-A7A5CB57584F}"/>
          </ac:spMkLst>
        </pc:spChg>
      </pc:sldChg>
      <pc:sldChg chg="addSp modSp del mod">
        <pc:chgData name="Dinamic Office | Elsa Amorim" userId="592c2e55-9d08-4a8c-aa23-2e8b62e3791a" providerId="ADAL" clId="{27D6DF1E-F319-49FF-9194-C4C8F28AB300}" dt="2025-12-08T16:43:19.823" v="933" actId="2696"/>
        <pc:sldMkLst>
          <pc:docMk/>
          <pc:sldMk cId="4081155676" sldId="425"/>
        </pc:sldMkLst>
        <pc:spChg chg="add mod">
          <ac:chgData name="Dinamic Office | Elsa Amorim" userId="592c2e55-9d08-4a8c-aa23-2e8b62e3791a" providerId="ADAL" clId="{27D6DF1E-F319-49FF-9194-C4C8F28AB300}" dt="2025-12-08T13:28:23.301" v="27"/>
          <ac:spMkLst>
            <pc:docMk/>
            <pc:sldMk cId="4081155676" sldId="425"/>
            <ac:spMk id="2" creationId="{DB786061-36B0-A0F1-CECA-894AD8FE72BF}"/>
          </ac:spMkLst>
        </pc:spChg>
        <pc:spChg chg="mod">
          <ac:chgData name="Dinamic Office | Elsa Amorim" userId="592c2e55-9d08-4a8c-aa23-2e8b62e3791a" providerId="ADAL" clId="{27D6DF1E-F319-49FF-9194-C4C8F28AB300}" dt="2025-12-08T16:35:32.615" v="915" actId="20577"/>
          <ac:spMkLst>
            <pc:docMk/>
            <pc:sldMk cId="4081155676" sldId="425"/>
            <ac:spMk id="4" creationId="{F70562EE-1319-46A1-B933-A7A5CB57584F}"/>
          </ac:spMkLst>
        </pc:spChg>
      </pc:sldChg>
      <pc:sldChg chg="addSp modSp del">
        <pc:chgData name="Dinamic Office | Elsa Amorim" userId="592c2e55-9d08-4a8c-aa23-2e8b62e3791a" providerId="ADAL" clId="{27D6DF1E-F319-49FF-9194-C4C8F28AB300}" dt="2025-12-08T16:43:19.823" v="933" actId="2696"/>
        <pc:sldMkLst>
          <pc:docMk/>
          <pc:sldMk cId="2430455348" sldId="426"/>
        </pc:sldMkLst>
        <pc:spChg chg="add mod">
          <ac:chgData name="Dinamic Office | Elsa Amorim" userId="592c2e55-9d08-4a8c-aa23-2e8b62e3791a" providerId="ADAL" clId="{27D6DF1E-F319-49FF-9194-C4C8F28AB300}" dt="2025-12-08T13:28:30.617" v="29"/>
          <ac:spMkLst>
            <pc:docMk/>
            <pc:sldMk cId="2430455348" sldId="426"/>
            <ac:spMk id="2" creationId="{67FDD652-8952-13A9-6D2B-7DB099BAA768}"/>
          </ac:spMkLst>
        </pc:spChg>
      </pc:sldChg>
      <pc:sldChg chg="addSp modSp del mod">
        <pc:chgData name="Dinamic Office | Elsa Amorim" userId="592c2e55-9d08-4a8c-aa23-2e8b62e3791a" providerId="ADAL" clId="{27D6DF1E-F319-49FF-9194-C4C8F28AB300}" dt="2025-12-08T16:43:19.823" v="933" actId="2696"/>
        <pc:sldMkLst>
          <pc:docMk/>
          <pc:sldMk cId="1708166902" sldId="427"/>
        </pc:sldMkLst>
        <pc:spChg chg="add mod">
          <ac:chgData name="Dinamic Office | Elsa Amorim" userId="592c2e55-9d08-4a8c-aa23-2e8b62e3791a" providerId="ADAL" clId="{27D6DF1E-F319-49FF-9194-C4C8F28AB300}" dt="2025-12-08T13:28:35.900" v="31" actId="14100"/>
          <ac:spMkLst>
            <pc:docMk/>
            <pc:sldMk cId="1708166902" sldId="427"/>
            <ac:spMk id="2" creationId="{33812A68-498F-37D1-D178-F762DBA1C68A}"/>
          </ac:spMkLst>
        </pc:spChg>
      </pc:sldChg>
      <pc:sldChg chg="addSp modSp del mod">
        <pc:chgData name="Dinamic Office | Elsa Amorim" userId="592c2e55-9d08-4a8c-aa23-2e8b62e3791a" providerId="ADAL" clId="{27D6DF1E-F319-49FF-9194-C4C8F28AB300}" dt="2025-12-08T16:43:19.823" v="933" actId="2696"/>
        <pc:sldMkLst>
          <pc:docMk/>
          <pc:sldMk cId="1985302905" sldId="428"/>
        </pc:sldMkLst>
        <pc:spChg chg="add mod">
          <ac:chgData name="Dinamic Office | Elsa Amorim" userId="592c2e55-9d08-4a8c-aa23-2e8b62e3791a" providerId="ADAL" clId="{27D6DF1E-F319-49FF-9194-C4C8F28AB300}" dt="2025-12-08T13:28:38.382" v="32"/>
          <ac:spMkLst>
            <pc:docMk/>
            <pc:sldMk cId="1985302905" sldId="428"/>
            <ac:spMk id="2" creationId="{20486932-0A01-4965-DCFB-0557F27AE4B1}"/>
          </ac:spMkLst>
        </pc:spChg>
        <pc:spChg chg="mod">
          <ac:chgData name="Dinamic Office | Elsa Amorim" userId="592c2e55-9d08-4a8c-aa23-2e8b62e3791a" providerId="ADAL" clId="{27D6DF1E-F319-49FF-9194-C4C8F28AB300}" dt="2025-12-08T16:34:36.029" v="913" actId="20577"/>
          <ac:spMkLst>
            <pc:docMk/>
            <pc:sldMk cId="1985302905" sldId="428"/>
            <ac:spMk id="4" creationId="{F70562EE-1319-46A1-B933-A7A5CB57584F}"/>
          </ac:spMkLst>
        </pc:spChg>
      </pc:sldChg>
      <pc:sldChg chg="addSp modSp del mod">
        <pc:chgData name="Dinamic Office | Elsa Amorim" userId="592c2e55-9d08-4a8c-aa23-2e8b62e3791a" providerId="ADAL" clId="{27D6DF1E-F319-49FF-9194-C4C8F28AB300}" dt="2025-12-08T16:43:19.823" v="933" actId="2696"/>
        <pc:sldMkLst>
          <pc:docMk/>
          <pc:sldMk cId="4047710127" sldId="429"/>
        </pc:sldMkLst>
        <pc:spChg chg="add mod">
          <ac:chgData name="Dinamic Office | Elsa Amorim" userId="592c2e55-9d08-4a8c-aa23-2e8b62e3791a" providerId="ADAL" clId="{27D6DF1E-F319-49FF-9194-C4C8F28AB300}" dt="2025-12-08T13:28:39.499" v="33"/>
          <ac:spMkLst>
            <pc:docMk/>
            <pc:sldMk cId="4047710127" sldId="429"/>
            <ac:spMk id="2" creationId="{292AB012-6C6B-4A51-4239-77E7092EAF2D}"/>
          </ac:spMkLst>
        </pc:spChg>
        <pc:spChg chg="mod">
          <ac:chgData name="Dinamic Office | Elsa Amorim" userId="592c2e55-9d08-4a8c-aa23-2e8b62e3791a" providerId="ADAL" clId="{27D6DF1E-F319-49FF-9194-C4C8F28AB300}" dt="2025-12-08T16:34:39.595" v="914" actId="20577"/>
          <ac:spMkLst>
            <pc:docMk/>
            <pc:sldMk cId="4047710127" sldId="429"/>
            <ac:spMk id="4" creationId="{F70562EE-1319-46A1-B933-A7A5CB57584F}"/>
          </ac:spMkLst>
        </pc:spChg>
      </pc:sldChg>
      <pc:sldChg chg="addSp modSp del">
        <pc:chgData name="Dinamic Office | Elsa Amorim" userId="592c2e55-9d08-4a8c-aa23-2e8b62e3791a" providerId="ADAL" clId="{27D6DF1E-F319-49FF-9194-C4C8F28AB300}" dt="2025-12-08T16:43:19.823" v="933" actId="2696"/>
        <pc:sldMkLst>
          <pc:docMk/>
          <pc:sldMk cId="179566008" sldId="430"/>
        </pc:sldMkLst>
        <pc:spChg chg="add mod">
          <ac:chgData name="Dinamic Office | Elsa Amorim" userId="592c2e55-9d08-4a8c-aa23-2e8b62e3791a" providerId="ADAL" clId="{27D6DF1E-F319-49FF-9194-C4C8F28AB300}" dt="2025-12-08T16:37:22.619" v="918"/>
          <ac:spMkLst>
            <pc:docMk/>
            <pc:sldMk cId="179566008" sldId="430"/>
            <ac:spMk id="2" creationId="{AECE3CCC-41C1-3034-0AB6-C6C5921D1CC0}"/>
          </ac:spMkLst>
        </pc:spChg>
      </pc:sldChg>
      <pc:sldChg chg="addSp modSp del">
        <pc:chgData name="Dinamic Office | Elsa Amorim" userId="592c2e55-9d08-4a8c-aa23-2e8b62e3791a" providerId="ADAL" clId="{27D6DF1E-F319-49FF-9194-C4C8F28AB300}" dt="2025-12-08T16:43:19.823" v="933" actId="2696"/>
        <pc:sldMkLst>
          <pc:docMk/>
          <pc:sldMk cId="2960113544" sldId="431"/>
        </pc:sldMkLst>
        <pc:spChg chg="add mod">
          <ac:chgData name="Dinamic Office | Elsa Amorim" userId="592c2e55-9d08-4a8c-aa23-2e8b62e3791a" providerId="ADAL" clId="{27D6DF1E-F319-49FF-9194-C4C8F28AB300}" dt="2025-12-08T13:28:45.848" v="36"/>
          <ac:spMkLst>
            <pc:docMk/>
            <pc:sldMk cId="2960113544" sldId="431"/>
            <ac:spMk id="2" creationId="{5BB9AC05-74F5-5C61-7EDF-75B6D548EC53}"/>
          </ac:spMkLst>
        </pc:spChg>
      </pc:sldChg>
      <pc:sldChg chg="addSp modSp del mod">
        <pc:chgData name="Dinamic Office | Elsa Amorim" userId="592c2e55-9d08-4a8c-aa23-2e8b62e3791a" providerId="ADAL" clId="{27D6DF1E-F319-49FF-9194-C4C8F28AB300}" dt="2025-12-08T16:43:19.823" v="933" actId="2696"/>
        <pc:sldMkLst>
          <pc:docMk/>
          <pc:sldMk cId="3334963384" sldId="432"/>
        </pc:sldMkLst>
        <pc:spChg chg="add mod">
          <ac:chgData name="Dinamic Office | Elsa Amorim" userId="592c2e55-9d08-4a8c-aa23-2e8b62e3791a" providerId="ADAL" clId="{27D6DF1E-F319-49FF-9194-C4C8F28AB300}" dt="2025-12-08T13:28:48.448" v="38"/>
          <ac:spMkLst>
            <pc:docMk/>
            <pc:sldMk cId="3334963384" sldId="432"/>
            <ac:spMk id="2" creationId="{E9B3F8A1-B10F-1390-C726-CB4A66E6D9A2}"/>
          </ac:spMkLst>
        </pc:spChg>
        <pc:spChg chg="mod">
          <ac:chgData name="Dinamic Office | Elsa Amorim" userId="592c2e55-9d08-4a8c-aa23-2e8b62e3791a" providerId="ADAL" clId="{27D6DF1E-F319-49FF-9194-C4C8F28AB300}" dt="2025-12-08T16:38:47.373" v="921" actId="20577"/>
          <ac:spMkLst>
            <pc:docMk/>
            <pc:sldMk cId="3334963384" sldId="432"/>
            <ac:spMk id="19" creationId="{432010E5-0F5D-4300-9EBB-6EC6C1271864}"/>
          </ac:spMkLst>
        </pc:spChg>
      </pc:sldChg>
      <pc:sldChg chg="addSp modSp del">
        <pc:chgData name="Dinamic Office | Elsa Amorim" userId="592c2e55-9d08-4a8c-aa23-2e8b62e3791a" providerId="ADAL" clId="{27D6DF1E-F319-49FF-9194-C4C8F28AB300}" dt="2025-12-08T16:43:19.823" v="933" actId="2696"/>
        <pc:sldMkLst>
          <pc:docMk/>
          <pc:sldMk cId="3893021353" sldId="433"/>
        </pc:sldMkLst>
        <pc:spChg chg="add mod">
          <ac:chgData name="Dinamic Office | Elsa Amorim" userId="592c2e55-9d08-4a8c-aa23-2e8b62e3791a" providerId="ADAL" clId="{27D6DF1E-F319-49FF-9194-C4C8F28AB300}" dt="2025-12-08T13:28:47.565" v="37"/>
          <ac:spMkLst>
            <pc:docMk/>
            <pc:sldMk cId="3893021353" sldId="433"/>
            <ac:spMk id="2" creationId="{51C45656-F07C-5036-8CE8-63967EF14467}"/>
          </ac:spMkLst>
        </pc:spChg>
      </pc:sldChg>
      <pc:sldChg chg="addSp modSp del">
        <pc:chgData name="Dinamic Office | Elsa Amorim" userId="592c2e55-9d08-4a8c-aa23-2e8b62e3791a" providerId="ADAL" clId="{27D6DF1E-F319-49FF-9194-C4C8F28AB300}" dt="2025-12-08T16:43:19.823" v="933" actId="2696"/>
        <pc:sldMkLst>
          <pc:docMk/>
          <pc:sldMk cId="3722328149" sldId="434"/>
        </pc:sldMkLst>
        <pc:spChg chg="add mod">
          <ac:chgData name="Dinamic Office | Elsa Amorim" userId="592c2e55-9d08-4a8c-aa23-2e8b62e3791a" providerId="ADAL" clId="{27D6DF1E-F319-49FF-9194-C4C8F28AB300}" dt="2025-12-08T13:28:49.782" v="39"/>
          <ac:spMkLst>
            <pc:docMk/>
            <pc:sldMk cId="3722328149" sldId="434"/>
            <ac:spMk id="2" creationId="{00B7D035-E150-1C3F-BCBC-3449BBB6926B}"/>
          </ac:spMkLst>
        </pc:spChg>
      </pc:sldChg>
      <pc:sldChg chg="addSp modSp del mod">
        <pc:chgData name="Dinamic Office | Elsa Amorim" userId="592c2e55-9d08-4a8c-aa23-2e8b62e3791a" providerId="ADAL" clId="{27D6DF1E-F319-49FF-9194-C4C8F28AB300}" dt="2025-12-08T16:43:19.823" v="933" actId="2696"/>
        <pc:sldMkLst>
          <pc:docMk/>
          <pc:sldMk cId="2575751248" sldId="435"/>
        </pc:sldMkLst>
        <pc:spChg chg="add mod">
          <ac:chgData name="Dinamic Office | Elsa Amorim" userId="592c2e55-9d08-4a8c-aa23-2e8b62e3791a" providerId="ADAL" clId="{27D6DF1E-F319-49FF-9194-C4C8F28AB300}" dt="2025-12-08T13:28:50.848" v="40"/>
          <ac:spMkLst>
            <pc:docMk/>
            <pc:sldMk cId="2575751248" sldId="435"/>
            <ac:spMk id="2" creationId="{64410700-3D16-986A-03C7-939114B649CA}"/>
          </ac:spMkLst>
        </pc:spChg>
        <pc:spChg chg="mod">
          <ac:chgData name="Dinamic Office | Elsa Amorim" userId="592c2e55-9d08-4a8c-aa23-2e8b62e3791a" providerId="ADAL" clId="{27D6DF1E-F319-49FF-9194-C4C8F28AB300}" dt="2025-12-08T16:39:25.312" v="922" actId="20577"/>
          <ac:spMkLst>
            <pc:docMk/>
            <pc:sldMk cId="2575751248" sldId="435"/>
            <ac:spMk id="4" creationId="{F70562EE-1319-46A1-B933-A7A5CB57584F}"/>
          </ac:spMkLst>
        </pc:spChg>
      </pc:sldChg>
      <pc:sldChg chg="del">
        <pc:chgData name="Dinamic Office | Elsa Amorim" userId="592c2e55-9d08-4a8c-aa23-2e8b62e3791a" providerId="ADAL" clId="{27D6DF1E-F319-49FF-9194-C4C8F28AB300}" dt="2025-12-08T13:28:28.268" v="28" actId="2696"/>
        <pc:sldMkLst>
          <pc:docMk/>
          <pc:sldMk cId="1615838657" sldId="436"/>
        </pc:sldMkLst>
      </pc:sldChg>
      <pc:sldChg chg="addSp modSp del">
        <pc:chgData name="Dinamic Office | Elsa Amorim" userId="592c2e55-9d08-4a8c-aa23-2e8b62e3791a" providerId="ADAL" clId="{27D6DF1E-F319-49FF-9194-C4C8F28AB300}" dt="2025-12-08T16:43:19.823" v="933" actId="2696"/>
        <pc:sldMkLst>
          <pc:docMk/>
          <pc:sldMk cId="2563254229" sldId="437"/>
        </pc:sldMkLst>
        <pc:spChg chg="add mod">
          <ac:chgData name="Dinamic Office | Elsa Amorim" userId="592c2e55-9d08-4a8c-aa23-2e8b62e3791a" providerId="ADAL" clId="{27D6DF1E-F319-49FF-9194-C4C8F28AB300}" dt="2025-12-08T13:28:16.596" v="23"/>
          <ac:spMkLst>
            <pc:docMk/>
            <pc:sldMk cId="2563254229" sldId="437"/>
            <ac:spMk id="3" creationId="{3756AA6A-4775-6B06-75DE-6163799AC079}"/>
          </ac:spMkLst>
        </pc:spChg>
      </pc:sldChg>
      <pc:sldChg chg="addSp modSp del">
        <pc:chgData name="Dinamic Office | Elsa Amorim" userId="592c2e55-9d08-4a8c-aa23-2e8b62e3791a" providerId="ADAL" clId="{27D6DF1E-F319-49FF-9194-C4C8F28AB300}" dt="2025-12-08T16:37:11.888" v="917" actId="2696"/>
        <pc:sldMkLst>
          <pc:docMk/>
          <pc:sldMk cId="4040493340" sldId="438"/>
        </pc:sldMkLst>
        <pc:spChg chg="add mod">
          <ac:chgData name="Dinamic Office | Elsa Amorim" userId="592c2e55-9d08-4a8c-aa23-2e8b62e3791a" providerId="ADAL" clId="{27D6DF1E-F319-49FF-9194-C4C8F28AB300}" dt="2025-12-08T13:28:44.615" v="35"/>
          <ac:spMkLst>
            <pc:docMk/>
            <pc:sldMk cId="4040493340" sldId="438"/>
            <ac:spMk id="3" creationId="{36D947B5-738F-0FB1-DE68-FDCA56B7FEF5}"/>
          </ac:spMkLst>
        </pc:spChg>
      </pc:sldChg>
      <pc:sldChg chg="addSp modSp del">
        <pc:chgData name="Dinamic Office | Elsa Amorim" userId="592c2e55-9d08-4a8c-aa23-2e8b62e3791a" providerId="ADAL" clId="{27D6DF1E-F319-49FF-9194-C4C8F28AB300}" dt="2025-12-08T16:37:08.915" v="916" actId="2696"/>
        <pc:sldMkLst>
          <pc:docMk/>
          <pc:sldMk cId="1505371733" sldId="439"/>
        </pc:sldMkLst>
        <pc:spChg chg="add mod">
          <ac:chgData name="Dinamic Office | Elsa Amorim" userId="592c2e55-9d08-4a8c-aa23-2e8b62e3791a" providerId="ADAL" clId="{27D6DF1E-F319-49FF-9194-C4C8F28AB300}" dt="2025-12-08T13:28:42.799" v="34"/>
          <ac:spMkLst>
            <pc:docMk/>
            <pc:sldMk cId="1505371733" sldId="439"/>
            <ac:spMk id="2" creationId="{D4C275A5-5D64-3609-3223-535CF45E89E8}"/>
          </ac:spMkLst>
        </pc:spChg>
      </pc:sldChg>
      <pc:sldChg chg="addSp modSp del">
        <pc:chgData name="Dinamic Office | Elsa Amorim" userId="592c2e55-9d08-4a8c-aa23-2e8b62e3791a" providerId="ADAL" clId="{27D6DF1E-F319-49FF-9194-C4C8F28AB300}" dt="2025-12-08T16:39:29.694" v="923" actId="2696"/>
        <pc:sldMkLst>
          <pc:docMk/>
          <pc:sldMk cId="3436877616" sldId="440"/>
        </pc:sldMkLst>
        <pc:spChg chg="add mod">
          <ac:chgData name="Dinamic Office | Elsa Amorim" userId="592c2e55-9d08-4a8c-aa23-2e8b62e3791a" providerId="ADAL" clId="{27D6DF1E-F319-49FF-9194-C4C8F28AB300}" dt="2025-12-08T13:28:55.964" v="41"/>
          <ac:spMkLst>
            <pc:docMk/>
            <pc:sldMk cId="3436877616" sldId="440"/>
            <ac:spMk id="2" creationId="{F98E9C31-4D77-06A7-D904-15EABAFA9F01}"/>
          </ac:spMkLst>
        </pc:spChg>
      </pc:sldChg>
      <pc:sldChg chg="add">
        <pc:chgData name="Dinamic Office | Elsa Amorim" userId="592c2e55-9d08-4a8c-aa23-2e8b62e3791a" providerId="ADAL" clId="{27D6DF1E-F319-49FF-9194-C4C8F28AB300}" dt="2025-12-08T15:28:15.111" v="55" actId="2890"/>
        <pc:sldMkLst>
          <pc:docMk/>
          <pc:sldMk cId="2680587635" sldId="44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2947DAB1-4EA7-43C0-A574-65994B3F59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648C6AEE-67FD-4248-80E5-0FF78B0A02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103E0-1007-4045-B4C4-5C5174BD12F3}" type="datetimeFigureOut">
              <a:rPr lang="pt-PT" smtClean="0"/>
              <a:t>08/12/2025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56832FC-0272-4563-867F-5F587118D4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DB06A76-1CA5-4ED2-A4F1-B525BB1E4C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1BCCA-9C01-46E5-B999-5048ECFCE05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42814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9A034-8DA5-4CFF-84A7-B749C2D29DCB}" type="datetimeFigureOut">
              <a:rPr lang="pt-PT" smtClean="0"/>
              <a:t>08/12/2025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EE24B-15D5-46B9-B324-E0E0AA01BD7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5874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8C0E7-60BE-4F7E-84E6-26F49BA19C51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5165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F9237-B70A-4C23-FC78-636031FC2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85487075-BD9C-2A30-E4E7-3DF6C95E85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B7BDE83F-1C77-7F5B-0204-2442620D05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9AF07ACB-C0F7-8944-CE31-367230B68A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8C0E7-60BE-4F7E-84E6-26F49BA19C51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88105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90DC1-5A20-4E06-8583-3D01A86D8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CE162B-D701-4630-8B4F-5BD3DE59B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255338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D1281-1F02-42A9-82A8-66D76211C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B971B00B-6DA8-4C83-9AAF-66D6DF20F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7FB2A6D-C320-46B9-B9AB-5772B7D73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</p:spTree>
    <p:extLst>
      <p:ext uri="{BB962C8B-B14F-4D97-AF65-F5344CB8AC3E}">
        <p14:creationId xmlns:p14="http://schemas.microsoft.com/office/powerpoint/2010/main" val="108091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094D8-D1A8-4B7D-A27B-7203D3ECB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4903A0CA-AC45-4D6B-9821-562F7F04D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97617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22F030-1288-4017-A011-67BF70646B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80318FF-BFE8-4DC4-BA94-9DF1CA2E7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0536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B278B9E-86F2-47B2-AD90-A9E28E398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D41735-DB01-4A58-9F0A-CCA7E3CC83F8}" type="slidenum">
              <a:rPr lang="pt-PT" smtClean="0"/>
              <a:t>‹nº›</a:t>
            </a:fld>
            <a:endParaRPr lang="pt-PT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6F9F41B-EB5B-43A2-844B-5EC6BEAC7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1951"/>
          <a:stretch/>
        </p:blipFill>
        <p:spPr>
          <a:xfrm>
            <a:off x="6277306" y="-44645"/>
            <a:ext cx="5914694" cy="690264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AFF01DA-5D0E-6457-2D3D-093A4541B151}"/>
              </a:ext>
            </a:extLst>
          </p:cNvPr>
          <p:cNvSpPr/>
          <p:nvPr userDrawn="1"/>
        </p:nvSpPr>
        <p:spPr>
          <a:xfrm>
            <a:off x="0" y="3850578"/>
            <a:ext cx="12192000" cy="1299391"/>
          </a:xfrm>
          <a:prstGeom prst="rect">
            <a:avLst/>
          </a:prstGeom>
          <a:solidFill>
            <a:srgbClr val="72702C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8" name="Imagem 7" descr="Uma imagem com Tipo de letra, texto, Gráficos, design gráfico&#10;&#10;Descrição gerada automaticamente">
            <a:extLst>
              <a:ext uri="{FF2B5EF4-FFF2-40B4-BE49-F238E27FC236}">
                <a16:creationId xmlns:a16="http://schemas.microsoft.com/office/drawing/2014/main" id="{D030C610-6948-4753-F43C-436899E26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48" y="254882"/>
            <a:ext cx="2999031" cy="59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0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647CF-6CBA-42B3-8869-85099D1D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FDA55F6-5D44-49BB-8F30-A6107A44F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08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DB7FDC-007A-4D88-A6D1-12B852835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B2B8594-F0F6-4666-8318-7F901A91F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</p:spTree>
    <p:extLst>
      <p:ext uri="{BB962C8B-B14F-4D97-AF65-F5344CB8AC3E}">
        <p14:creationId xmlns:p14="http://schemas.microsoft.com/office/powerpoint/2010/main" val="404466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227B53-BB35-4435-A6B8-5D5C6BA41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DFC0C6D-152F-4D94-BBFB-0D0FCB13C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7A5505C0-D322-4D28-8D69-2C078BD0C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29111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F3F49C-184A-4447-BCF1-327B24CFA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72650F1-B536-47BE-9443-3B08FEB91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826FE12-FEFE-482F-AD8E-C8155FB3E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B781BE93-6472-42BB-A0DB-6782B7EB4E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B6EB898E-F224-42B3-A9AB-45AE78616C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705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6DA0A9-0F53-4D3C-AAAB-63875836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350230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F328E7D-9822-48DD-307A-5D58F434D4DD}"/>
              </a:ext>
            </a:extLst>
          </p:cNvPr>
          <p:cNvSpPr/>
          <p:nvPr userDrawn="1"/>
        </p:nvSpPr>
        <p:spPr>
          <a:xfrm>
            <a:off x="0" y="1076622"/>
            <a:ext cx="12192000" cy="365125"/>
          </a:xfrm>
          <a:prstGeom prst="rect">
            <a:avLst/>
          </a:prstGeom>
          <a:solidFill>
            <a:srgbClr val="72702C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3" name="Imagem 2" descr="Uma imagem com Tipo de letra, texto, Gráficos, design gráfico&#10;&#10;Descrição gerada automaticamente">
            <a:extLst>
              <a:ext uri="{FF2B5EF4-FFF2-40B4-BE49-F238E27FC236}">
                <a16:creationId xmlns:a16="http://schemas.microsoft.com/office/drawing/2014/main" id="{3134724B-F201-B223-4ED0-7E268F443B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49" y="328770"/>
            <a:ext cx="1900752" cy="378721"/>
          </a:xfrm>
          <a:prstGeom prst="rect">
            <a:avLst/>
          </a:prstGeom>
        </p:spPr>
      </p:pic>
      <p:pic>
        <p:nvPicPr>
          <p:cNvPr id="5" name="Imagem 4" descr="Uma imagem com Tipo de letra, texto, Gráficos, design gráfico&#10;&#10;Descrição gerada automaticamente">
            <a:extLst>
              <a:ext uri="{FF2B5EF4-FFF2-40B4-BE49-F238E27FC236}">
                <a16:creationId xmlns:a16="http://schemas.microsoft.com/office/drawing/2014/main" id="{C158A7FD-3F3D-0B3F-ADCA-2CB13EC7B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8"/>
          <a:stretch/>
        </p:blipFill>
        <p:spPr>
          <a:xfrm>
            <a:off x="8276729" y="3349406"/>
            <a:ext cx="4692072" cy="397281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BCE6DC4-03E1-29EF-14CC-05E8BDD83D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49" y="6419092"/>
            <a:ext cx="897385" cy="43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4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ipo de letra, texto, Gráficos, design gráfico&#10;&#10;Descrição gerada automaticamente">
            <a:extLst>
              <a:ext uri="{FF2B5EF4-FFF2-40B4-BE49-F238E27FC236}">
                <a16:creationId xmlns:a16="http://schemas.microsoft.com/office/drawing/2014/main" id="{3134724B-F201-B223-4ED0-7E268F443B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49" y="328770"/>
            <a:ext cx="1900752" cy="378721"/>
          </a:xfrm>
          <a:prstGeom prst="rect">
            <a:avLst/>
          </a:prstGeom>
        </p:spPr>
      </p:pic>
      <p:pic>
        <p:nvPicPr>
          <p:cNvPr id="5" name="Imagem 4" descr="Uma imagem com Tipo de letra, texto, Gráficos, design gráfico&#10;&#10;Descrição gerada automaticamente">
            <a:extLst>
              <a:ext uri="{FF2B5EF4-FFF2-40B4-BE49-F238E27FC236}">
                <a16:creationId xmlns:a16="http://schemas.microsoft.com/office/drawing/2014/main" id="{C158A7FD-3F3D-0B3F-ADCA-2CB13EC7B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8"/>
          <a:stretch/>
        </p:blipFill>
        <p:spPr>
          <a:xfrm>
            <a:off x="8276729" y="3349406"/>
            <a:ext cx="4692072" cy="397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2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8AE0E9-61AE-4889-8BA7-20981368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99CC392-0837-4BCA-9BE5-811C29B55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3D31BA9-9DC0-496C-8CD3-512AAC84F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</p:spTree>
    <p:extLst>
      <p:ext uri="{BB962C8B-B14F-4D97-AF65-F5344CB8AC3E}">
        <p14:creationId xmlns:p14="http://schemas.microsoft.com/office/powerpoint/2010/main" val="367654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CE2F0382-DA4B-451A-B30C-5F9DF8DA3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E2084B9-D7F8-4830-A426-8EE69F5F7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2894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s-_Mh1QhMc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A08BB7BA-D4C1-49C2-86CC-666FF63F71A7}"/>
              </a:ext>
            </a:extLst>
          </p:cNvPr>
          <p:cNvSpPr txBox="1"/>
          <p:nvPr/>
        </p:nvSpPr>
        <p:spPr>
          <a:xfrm>
            <a:off x="398694" y="1490008"/>
            <a:ext cx="58061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spc="100" dirty="0">
                <a:solidFill>
                  <a:srgbClr val="72712D"/>
                </a:solidFill>
                <a:latin typeface="Nasalization" panose="020B0500000000000000" pitchFamily="34" charset="0"/>
                <a:ea typeface="Verdana" panose="020B0604030504040204" pitchFamily="34" charset="0"/>
              </a:rPr>
              <a:t>Ação de formação</a:t>
            </a:r>
          </a:p>
          <a:p>
            <a:r>
              <a:rPr lang="pt-PT" sz="4000" spc="100" dirty="0">
                <a:solidFill>
                  <a:srgbClr val="72712D"/>
                </a:solidFill>
                <a:latin typeface="Nasalization" panose="020B0500000000000000" pitchFamily="34" charset="0"/>
                <a:ea typeface="Verdana" panose="020B0604030504040204" pitchFamily="34" charset="0"/>
              </a:rPr>
              <a:t>“Vendas e a Relação com  o Cliente”</a:t>
            </a:r>
            <a:endParaRPr lang="pt-PT" spc="100" dirty="0">
              <a:solidFill>
                <a:srgbClr val="72712D"/>
              </a:solidFill>
              <a:latin typeface="Nasalization" panose="020B0500000000000000" pitchFamily="34" charset="0"/>
              <a:ea typeface="Verdana" panose="020B060403050404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414B563-7715-44DB-A49D-643C85B189F6}"/>
              </a:ext>
            </a:extLst>
          </p:cNvPr>
          <p:cNvSpPr txBox="1"/>
          <p:nvPr/>
        </p:nvSpPr>
        <p:spPr>
          <a:xfrm>
            <a:off x="398694" y="4249725"/>
            <a:ext cx="4958398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spc="80" dirty="0">
                <a:solidFill>
                  <a:schemeClr val="bg1"/>
                </a:solidFill>
                <a:latin typeface="DaxWide Light"/>
                <a:ea typeface="Verdana" panose="020B0604030504040204" pitchFamily="34" charset="0"/>
              </a:rPr>
              <a:t>Formadora Catia Santos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F040314E-026D-49BD-B201-2369D8C6426B}"/>
              </a:ext>
            </a:extLst>
          </p:cNvPr>
          <p:cNvGrpSpPr/>
          <p:nvPr/>
        </p:nvGrpSpPr>
        <p:grpSpPr>
          <a:xfrm>
            <a:off x="10148048" y="6020245"/>
            <a:ext cx="1881667" cy="496376"/>
            <a:chOff x="10114711" y="6222651"/>
            <a:chExt cx="1881667" cy="496376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CCBD3ED6-50F1-4194-AA49-775E0E296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4711" y="6222651"/>
              <a:ext cx="718231" cy="488345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AB94158F-13B3-48CA-8883-BFCF23924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796" y="6230682"/>
              <a:ext cx="964582" cy="488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3629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70562EE-1319-46A1-B933-A7A5CB57584F}"/>
              </a:ext>
            </a:extLst>
          </p:cNvPr>
          <p:cNvSpPr txBox="1"/>
          <p:nvPr/>
        </p:nvSpPr>
        <p:spPr>
          <a:xfrm>
            <a:off x="527067" y="1663407"/>
            <a:ext cx="11072750" cy="448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dirty="0">
                <a:solidFill>
                  <a:srgbClr val="72712D"/>
                </a:solidFill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1.1 Técnicas de Abordagem e Fecho</a:t>
            </a:r>
          </a:p>
          <a:p>
            <a:pPr>
              <a:lnSpc>
                <a:spcPct val="150000"/>
              </a:lnSpc>
            </a:pPr>
            <a:endParaRPr lang="pt-PT" sz="1600" b="1" dirty="0">
              <a:solidFill>
                <a:srgbClr val="72712D"/>
              </a:solidFill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Fecho de Resolver Objeções:</a:t>
            </a:r>
          </a:p>
          <a:p>
            <a:pPr>
              <a:lnSpc>
                <a:spcPct val="150000"/>
              </a:lnSpc>
            </a:pPr>
            <a:r>
              <a:rPr lang="pt-PT" sz="1600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Abordar e resolver as objeções finais antes de finalizar a venda</a:t>
            </a:r>
          </a:p>
          <a:p>
            <a:pPr>
              <a:lnSpc>
                <a:spcPct val="150000"/>
              </a:lnSpc>
            </a:pPr>
            <a:r>
              <a:rPr lang="pt-PT" sz="1600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“Mencionou preocupação com o custo; podemos rever o orçamento para que esteja confortável com o investimento?”</a:t>
            </a:r>
          </a:p>
          <a:p>
            <a:pPr>
              <a:lnSpc>
                <a:spcPct val="150000"/>
              </a:lnSpc>
            </a:pPr>
            <a:endParaRPr lang="pt-PT" sz="1600" dirty="0"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Fecho com Fecho:</a:t>
            </a:r>
          </a:p>
          <a:p>
            <a:pPr>
              <a:lnSpc>
                <a:spcPct val="150000"/>
              </a:lnSpc>
            </a:pPr>
            <a:r>
              <a:rPr lang="pt-PT" sz="1600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Fazer a pergunta direta para confirmar a decisão de compra.</a:t>
            </a:r>
          </a:p>
          <a:p>
            <a:pPr>
              <a:lnSpc>
                <a:spcPct val="150000"/>
              </a:lnSpc>
            </a:pPr>
            <a:r>
              <a:rPr lang="pt-PT" sz="1600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“Podemos fazer o pedido agora?”</a:t>
            </a:r>
          </a:p>
          <a:p>
            <a:pPr>
              <a:lnSpc>
                <a:spcPct val="150000"/>
              </a:lnSpc>
            </a:pPr>
            <a:endParaRPr lang="pt-PT" sz="1600" b="1" dirty="0"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 chave é estar atento às necessidades e reações do cliente e ajustar a abordagem com o contexto e o relacionamento estabelecido.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32010E5-0F5D-4300-9EBB-6EC6C1271864}"/>
              </a:ext>
            </a:extLst>
          </p:cNvPr>
          <p:cNvSpPr txBox="1"/>
          <p:nvPr/>
        </p:nvSpPr>
        <p:spPr>
          <a:xfrm>
            <a:off x="224287" y="1094924"/>
            <a:ext cx="11757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/>
                </a:solidFill>
                <a:latin typeface="Nasalization" panose="020B0500000000000000" pitchFamily="34" charset="0"/>
              </a:rPr>
              <a:t>1. Módulo 1 – Técnicas de Vendas Eficazes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873B87B-9AA0-DB1B-E7BA-584C4F4F2C37}"/>
              </a:ext>
            </a:extLst>
          </p:cNvPr>
          <p:cNvSpPr/>
          <p:nvPr/>
        </p:nvSpPr>
        <p:spPr>
          <a:xfrm>
            <a:off x="224287" y="6249880"/>
            <a:ext cx="938688" cy="6081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12072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70562EE-1319-46A1-B933-A7A5CB57584F}"/>
              </a:ext>
            </a:extLst>
          </p:cNvPr>
          <p:cNvSpPr txBox="1"/>
          <p:nvPr/>
        </p:nvSpPr>
        <p:spPr>
          <a:xfrm>
            <a:off x="527067" y="1663407"/>
            <a:ext cx="11072750" cy="4855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dirty="0">
                <a:solidFill>
                  <a:srgbClr val="72712D"/>
                </a:solidFill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1.2 Estratégias de Persuasão</a:t>
            </a:r>
          </a:p>
          <a:p>
            <a:pPr>
              <a:lnSpc>
                <a:spcPct val="150000"/>
              </a:lnSpc>
            </a:pPr>
            <a:endParaRPr lang="pt-PT" sz="1600" b="1" dirty="0">
              <a:solidFill>
                <a:srgbClr val="72712D"/>
              </a:solidFill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Saber as necessidades do Cliente</a:t>
            </a:r>
          </a:p>
          <a:p>
            <a:pPr>
              <a:lnSpc>
                <a:spcPct val="150000"/>
              </a:lnSpc>
            </a:pPr>
            <a:endParaRPr lang="pt-PT" sz="1600" b="1" dirty="0"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Focar-se no valor do Produto em vez de apenas apresentar características</a:t>
            </a:r>
          </a:p>
          <a:p>
            <a:pPr>
              <a:lnSpc>
                <a:spcPct val="150000"/>
              </a:lnSpc>
            </a:pPr>
            <a:endParaRPr lang="pt-PT" sz="1600" b="1" dirty="0"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Criar sentido de Urgência para incentivar a decisão imediata (promoções, desconto exclusivo, etc.)</a:t>
            </a:r>
          </a:p>
          <a:p>
            <a:pPr>
              <a:lnSpc>
                <a:spcPct val="150000"/>
              </a:lnSpc>
            </a:pPr>
            <a:endParaRPr lang="pt-PT" sz="1600" b="1" dirty="0"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Usar a Técnica da Escassez</a:t>
            </a:r>
          </a:p>
          <a:p>
            <a:pPr>
              <a:lnSpc>
                <a:spcPct val="150000"/>
              </a:lnSpc>
            </a:pPr>
            <a:endParaRPr lang="pt-PT" sz="1600" b="1" dirty="0"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Criar empatia com o Cliente, mantendo o foco em como o nosso produto ou serviço vai melhorar o seu negócio.</a:t>
            </a:r>
          </a:p>
          <a:p>
            <a:pPr>
              <a:lnSpc>
                <a:spcPct val="150000"/>
              </a:lnSpc>
            </a:pPr>
            <a:endParaRPr lang="pt-PT" sz="1600" b="1" dirty="0"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Oferecer Garantia para reduzir o risco e aumentar a confiança na compra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32010E5-0F5D-4300-9EBB-6EC6C1271864}"/>
              </a:ext>
            </a:extLst>
          </p:cNvPr>
          <p:cNvSpPr txBox="1"/>
          <p:nvPr/>
        </p:nvSpPr>
        <p:spPr>
          <a:xfrm>
            <a:off x="224287" y="1094924"/>
            <a:ext cx="11757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/>
                </a:solidFill>
                <a:latin typeface="Nasalization" panose="020B0500000000000000" pitchFamily="34" charset="0"/>
              </a:rPr>
              <a:t>1. Módulo 1 – Técnicas de Vendas Eficazes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685A6E3-C347-60DC-05F4-A0AF3BA70EA2}"/>
              </a:ext>
            </a:extLst>
          </p:cNvPr>
          <p:cNvSpPr/>
          <p:nvPr/>
        </p:nvSpPr>
        <p:spPr>
          <a:xfrm>
            <a:off x="224287" y="6417578"/>
            <a:ext cx="938688" cy="44042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185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70562EE-1319-46A1-B933-A7A5CB57584F}"/>
              </a:ext>
            </a:extLst>
          </p:cNvPr>
          <p:cNvSpPr txBox="1"/>
          <p:nvPr/>
        </p:nvSpPr>
        <p:spPr>
          <a:xfrm>
            <a:off x="527067" y="1663407"/>
            <a:ext cx="11072750" cy="263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dirty="0">
                <a:solidFill>
                  <a:srgbClr val="72712D"/>
                </a:solidFill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1.3 Como Criar Valor e apresentar Soluções</a:t>
            </a:r>
          </a:p>
          <a:p>
            <a:pPr>
              <a:lnSpc>
                <a:spcPct val="150000"/>
              </a:lnSpc>
            </a:pPr>
            <a:endParaRPr lang="pt-PT" sz="1600" b="1" dirty="0">
              <a:solidFill>
                <a:srgbClr val="72712D"/>
              </a:solidFill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Desenvolver um proposta de valor personalizada:</a:t>
            </a:r>
          </a:p>
          <a:p>
            <a:pPr>
              <a:lnSpc>
                <a:spcPct val="150000"/>
              </a:lnSpc>
            </a:pPr>
            <a:endParaRPr lang="pt-PT" sz="1600" b="1" dirty="0"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Realizar uma pesquisa prévia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Identificar pontos de dor, especificamente onde a nossa solução pode fazer diferença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Entender profundamente o que </a:t>
            </a:r>
            <a:r>
              <a:rPr lang="pt-PT" sz="1600" b="1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é importante </a:t>
            </a:r>
            <a:endParaRPr lang="pt-PT" sz="1600" b="1" dirty="0"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32010E5-0F5D-4300-9EBB-6EC6C1271864}"/>
              </a:ext>
            </a:extLst>
          </p:cNvPr>
          <p:cNvSpPr txBox="1"/>
          <p:nvPr/>
        </p:nvSpPr>
        <p:spPr>
          <a:xfrm>
            <a:off x="224287" y="1094924"/>
            <a:ext cx="11757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/>
                </a:solidFill>
                <a:latin typeface="Nasalization" panose="020B0500000000000000" pitchFamily="34" charset="0"/>
              </a:rPr>
              <a:t>1. Módulo 1 – Técnicas de Vendas Eficazes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3F04288-D1F8-9F69-BDBA-2B502FC93559}"/>
              </a:ext>
            </a:extLst>
          </p:cNvPr>
          <p:cNvSpPr/>
          <p:nvPr/>
        </p:nvSpPr>
        <p:spPr>
          <a:xfrm>
            <a:off x="224287" y="6249880"/>
            <a:ext cx="938688" cy="6081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5336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70562EE-1319-46A1-B933-A7A5CB57584F}"/>
              </a:ext>
            </a:extLst>
          </p:cNvPr>
          <p:cNvSpPr txBox="1"/>
          <p:nvPr/>
        </p:nvSpPr>
        <p:spPr>
          <a:xfrm>
            <a:off x="527067" y="1663407"/>
            <a:ext cx="11072750" cy="5224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dirty="0">
                <a:solidFill>
                  <a:srgbClr val="72712D"/>
                </a:solidFill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1.4 Superar Rejeições</a:t>
            </a:r>
            <a:endParaRPr lang="pt-PT" sz="1600" b="1" dirty="0"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endParaRPr lang="pt-PT" sz="1600" b="1" dirty="0"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Manter a Perspetiva: a Rejeição faz parte do processo de vendas; não é um reflexo do seu valor pessoal ou profissional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Aprender com a Rejeição: analise bem o feedback que está a receber; pergunte-se o que posso fazer (ou poderia ter feito) de diferente e veja essa análise como um método de aprendizagem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Desenvolver a Resiliência: praticar a resiliência emocional é extremamente benéfico seja para a vida pessoal ou para a vida profissional; pratique atividades que aumentem a sua confiança e motivação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Manter o Foco no Objetivo: estabelecer netas claras e realistas; concentre-se no progresso nessa evolução em vez de se focar nas rejeições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Construir Relacionamentos: investir em criar relações com os clientes pode ajudar a suavizar a rejeição pois criará laços mútuos de confiança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Manter uma mentalidade positiva: relembre-se com frequência das suas competências e conquistas, mesmo que pequenas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Praticar a Empatia: tentar entender o porquê da rejeição pode ajudar a melhorar a minha resposta e abordagem no futuro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PT" sz="1600" b="1" dirty="0"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32010E5-0F5D-4300-9EBB-6EC6C1271864}"/>
              </a:ext>
            </a:extLst>
          </p:cNvPr>
          <p:cNvSpPr txBox="1"/>
          <p:nvPr/>
        </p:nvSpPr>
        <p:spPr>
          <a:xfrm>
            <a:off x="224287" y="1094924"/>
            <a:ext cx="11757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/>
                </a:solidFill>
                <a:latin typeface="Nasalization" panose="020B0500000000000000" pitchFamily="34" charset="0"/>
              </a:rPr>
              <a:t>1. Módulo 1 – Técnicas de Vendas Eficazes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C85753C-B05B-5B8B-F29C-189116F6C7B3}"/>
              </a:ext>
            </a:extLst>
          </p:cNvPr>
          <p:cNvSpPr/>
          <p:nvPr/>
        </p:nvSpPr>
        <p:spPr>
          <a:xfrm>
            <a:off x="224287" y="6374166"/>
            <a:ext cx="938688" cy="4838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720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70562EE-1319-46A1-B933-A7A5CB57584F}"/>
              </a:ext>
            </a:extLst>
          </p:cNvPr>
          <p:cNvSpPr txBox="1"/>
          <p:nvPr/>
        </p:nvSpPr>
        <p:spPr>
          <a:xfrm>
            <a:off x="527067" y="1663407"/>
            <a:ext cx="11072750" cy="263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dirty="0">
                <a:solidFill>
                  <a:srgbClr val="72712D"/>
                </a:solidFill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1.4 Superar Rejeições</a:t>
            </a:r>
            <a:endParaRPr lang="pt-PT" sz="1600" b="1" dirty="0"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Celebrar os Sucessos: reconhecer e comemorar as vitórias, mesmo que pequenas ajuda a equilibrar a nossa balança emocional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Procurar apoio: conversar com colegas, chefia ou mentor deverá ajudar a conhecer novas </a:t>
            </a:r>
            <a:r>
              <a:rPr lang="pt-PT" sz="1600" b="1" dirty="0" err="1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perspectivas</a:t>
            </a: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e motivação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Manter-se atualizado: investir em desenvolvimento profissional, melhorar as suas competências irá sempre aumentar a confiança e eficácia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Lidar com a Rejeição de forma construtiva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32010E5-0F5D-4300-9EBB-6EC6C1271864}"/>
              </a:ext>
            </a:extLst>
          </p:cNvPr>
          <p:cNvSpPr txBox="1"/>
          <p:nvPr/>
        </p:nvSpPr>
        <p:spPr>
          <a:xfrm>
            <a:off x="224287" y="1094924"/>
            <a:ext cx="11757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/>
                </a:solidFill>
                <a:latin typeface="Nasalization" panose="020B0500000000000000" pitchFamily="34" charset="0"/>
              </a:rPr>
              <a:t>1. Módulo 1 – Técnicas de Vendas Eficazes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D5F4D6A-E6A0-CA22-0368-3849C2094E56}"/>
              </a:ext>
            </a:extLst>
          </p:cNvPr>
          <p:cNvSpPr/>
          <p:nvPr/>
        </p:nvSpPr>
        <p:spPr>
          <a:xfrm>
            <a:off x="224287" y="6249880"/>
            <a:ext cx="938688" cy="6081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3494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C13BC-12DD-D28B-0D42-1D69FF535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88A8AFE-1558-5CA5-DB6B-C16350570509}"/>
              </a:ext>
            </a:extLst>
          </p:cNvPr>
          <p:cNvSpPr txBox="1"/>
          <p:nvPr/>
        </p:nvSpPr>
        <p:spPr>
          <a:xfrm>
            <a:off x="527067" y="1663407"/>
            <a:ext cx="11072750" cy="214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dirty="0">
                <a:solidFill>
                  <a:srgbClr val="72712D"/>
                </a:solidFill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ATIVIDADE – Pensa numa forma de venderes um destes produtos.</a:t>
            </a:r>
          </a:p>
          <a:p>
            <a:pPr>
              <a:lnSpc>
                <a:spcPct val="150000"/>
              </a:lnSpc>
            </a:pPr>
            <a:r>
              <a:rPr lang="pt-PT" sz="1600" b="1" dirty="0">
                <a:solidFill>
                  <a:srgbClr val="72712D"/>
                </a:solidFill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Descreve como abordarias um possível cliente e qual a pergunta</a:t>
            </a:r>
          </a:p>
          <a:p>
            <a:pPr>
              <a:lnSpc>
                <a:spcPct val="150000"/>
              </a:lnSpc>
            </a:pPr>
            <a:r>
              <a:rPr lang="pt-PT" sz="1600" b="1" dirty="0">
                <a:solidFill>
                  <a:srgbClr val="72712D"/>
                </a:solidFill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chave que farias para fechar a  venda?</a:t>
            </a:r>
          </a:p>
          <a:p>
            <a:endParaRPr lang="pt-PT" sz="1600" b="1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pt-PT" sz="1600" dirty="0">
                <a:latin typeface="DaxWide Light"/>
              </a:rPr>
              <a:t>A Venda Impossível??????</a:t>
            </a:r>
          </a:p>
          <a:p>
            <a:pPr>
              <a:lnSpc>
                <a:spcPct val="150000"/>
              </a:lnSpc>
            </a:pPr>
            <a:endParaRPr lang="pt-PT" sz="1600" dirty="0">
              <a:latin typeface="DaxWide Light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1C3A81B-AF72-F87E-22D3-2BE71390BF21}"/>
              </a:ext>
            </a:extLst>
          </p:cNvPr>
          <p:cNvSpPr txBox="1"/>
          <p:nvPr/>
        </p:nvSpPr>
        <p:spPr>
          <a:xfrm>
            <a:off x="224287" y="1094924"/>
            <a:ext cx="11757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/>
                </a:solidFill>
                <a:latin typeface="Nasalization" panose="020B0500000000000000" pitchFamily="34" charset="0"/>
              </a:rPr>
              <a:t>Atividade - Módulo 1 - Técnicas de Vendas Eficazes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46A4467-FD3B-4FED-99A7-A099B86E9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433478"/>
            <a:ext cx="6096000" cy="5424522"/>
          </a:xfrm>
          <a:prstGeom prst="rect">
            <a:avLst/>
          </a:prstGeom>
        </p:spPr>
      </p:pic>
      <p:pic>
        <p:nvPicPr>
          <p:cNvPr id="5" name="Imagem 4" descr="Uma imagem com texto, Garrafa de plástico, comida, bebida&#10;&#10;Descrição gerada automaticamente">
            <a:extLst>
              <a:ext uri="{FF2B5EF4-FFF2-40B4-BE49-F238E27FC236}">
                <a16:creationId xmlns:a16="http://schemas.microsoft.com/office/drawing/2014/main" id="{8DCD98ED-DC0F-4536-A172-E2FCB5691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5" y="4201319"/>
            <a:ext cx="2538056" cy="1896435"/>
          </a:xfrm>
          <a:prstGeom prst="rect">
            <a:avLst/>
          </a:prstGeom>
        </p:spPr>
      </p:pic>
      <p:pic>
        <p:nvPicPr>
          <p:cNvPr id="7" name="Imagem 6" descr="Uma imagem com cerâmica, Tigela de mistura, louça de barro, porcelana&#10;&#10;Descrição gerada automaticamente">
            <a:extLst>
              <a:ext uri="{FF2B5EF4-FFF2-40B4-BE49-F238E27FC236}">
                <a16:creationId xmlns:a16="http://schemas.microsoft.com/office/drawing/2014/main" id="{ADADDAF1-B047-A212-E107-FCB415B59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94" y="2980943"/>
            <a:ext cx="2143125" cy="1896435"/>
          </a:xfrm>
          <a:prstGeom prst="rect">
            <a:avLst/>
          </a:prstGeom>
        </p:spPr>
      </p:pic>
      <p:pic>
        <p:nvPicPr>
          <p:cNvPr id="9" name="Imagem 8" descr="Uma imagem com texto, Garrafa de vidro, beber, comida&#10;&#10;Descrição gerada automaticamente">
            <a:extLst>
              <a:ext uri="{FF2B5EF4-FFF2-40B4-BE49-F238E27FC236}">
                <a16:creationId xmlns:a16="http://schemas.microsoft.com/office/drawing/2014/main" id="{CA05752D-5DF2-4B1A-936B-EE1150D91A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439" y="5001365"/>
            <a:ext cx="2952750" cy="155257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02EE39D7-3FB2-DD72-5B89-F00A7B9CCECE}"/>
              </a:ext>
            </a:extLst>
          </p:cNvPr>
          <p:cNvSpPr/>
          <p:nvPr/>
        </p:nvSpPr>
        <p:spPr>
          <a:xfrm>
            <a:off x="224287" y="6249880"/>
            <a:ext cx="938688" cy="6081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8033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C7487-0AA4-D226-1676-FA27E2369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66B7F0F-A3D5-3109-E370-FBCD1E6F7B09}"/>
              </a:ext>
            </a:extLst>
          </p:cNvPr>
          <p:cNvSpPr txBox="1"/>
          <p:nvPr/>
        </p:nvSpPr>
        <p:spPr>
          <a:xfrm>
            <a:off x="369180" y="3075057"/>
            <a:ext cx="8080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spc="100" dirty="0">
                <a:solidFill>
                  <a:srgbClr val="72712D"/>
                </a:solidFill>
                <a:latin typeface="Nasalization" panose="020B0500000000000000" pitchFamily="34" charset="0"/>
                <a:ea typeface="Verdana" panose="020B0604030504040204" pitchFamily="34" charset="0"/>
              </a:rPr>
              <a:t>Obrigada!</a:t>
            </a:r>
            <a:endParaRPr lang="pt-PT" spc="100" dirty="0">
              <a:solidFill>
                <a:srgbClr val="72712D"/>
              </a:solidFill>
              <a:latin typeface="Nasalization" panose="020B0500000000000000" pitchFamily="34" charset="0"/>
              <a:ea typeface="Verdana" panose="020B060403050404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6D447A1-7C05-C713-7A1E-98519DC726B1}"/>
              </a:ext>
            </a:extLst>
          </p:cNvPr>
          <p:cNvSpPr txBox="1"/>
          <p:nvPr/>
        </p:nvSpPr>
        <p:spPr>
          <a:xfrm>
            <a:off x="369180" y="4063293"/>
            <a:ext cx="4958398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spc="80" dirty="0">
                <a:solidFill>
                  <a:schemeClr val="bg1"/>
                </a:solidFill>
                <a:latin typeface="DaxWide Light"/>
                <a:ea typeface="Verdana" panose="020B0604030504040204" pitchFamily="34" charset="0"/>
              </a:rPr>
              <a:t>Formador: Catia Santos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D85E0618-0631-DD0C-1076-5C38D131E47A}"/>
              </a:ext>
            </a:extLst>
          </p:cNvPr>
          <p:cNvGrpSpPr/>
          <p:nvPr/>
        </p:nvGrpSpPr>
        <p:grpSpPr>
          <a:xfrm>
            <a:off x="10201293" y="5844689"/>
            <a:ext cx="1881667" cy="496376"/>
            <a:chOff x="10114711" y="6222651"/>
            <a:chExt cx="1881667" cy="496376"/>
          </a:xfrm>
          <a:solidFill>
            <a:srgbClr val="918F5A"/>
          </a:solidFill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E51488BD-0306-D58E-CE6C-A65E50DF2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4711" y="6222651"/>
              <a:ext cx="718231" cy="488345"/>
            </a:xfrm>
            <a:prstGeom prst="rect">
              <a:avLst/>
            </a:prstGeom>
            <a:grpFill/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F73D603F-312E-7B47-9258-2CE3C99F1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796" y="6230682"/>
              <a:ext cx="964582" cy="488345"/>
            </a:xfrm>
            <a:prstGeom prst="rect">
              <a:avLst/>
            </a:prstGeom>
            <a:grpFill/>
          </p:spPr>
        </p:pic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58C4B5E-AD5C-C4BC-C9D2-4F2774A748D8}"/>
              </a:ext>
            </a:extLst>
          </p:cNvPr>
          <p:cNvGrpSpPr/>
          <p:nvPr/>
        </p:nvGrpSpPr>
        <p:grpSpPr>
          <a:xfrm>
            <a:off x="7015956" y="5870489"/>
            <a:ext cx="2867025" cy="447675"/>
            <a:chOff x="1665559" y="3640035"/>
            <a:chExt cx="2867025" cy="447675"/>
          </a:xfrm>
          <a:solidFill>
            <a:srgbClr val="918F5A"/>
          </a:solidFill>
        </p:grpSpPr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02685C09-72A3-CC91-A8EA-10334B5BB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65559" y="3640035"/>
              <a:ext cx="2867025" cy="447675"/>
            </a:xfrm>
            <a:prstGeom prst="rect">
              <a:avLst/>
            </a:prstGeom>
          </p:spPr>
        </p:pic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70835EB5-AC2F-25E1-631C-A72D88956B8A}"/>
                </a:ext>
              </a:extLst>
            </p:cNvPr>
            <p:cNvSpPr txBox="1"/>
            <p:nvPr/>
          </p:nvSpPr>
          <p:spPr>
            <a:xfrm>
              <a:off x="1934586" y="3674539"/>
              <a:ext cx="2247218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pt-PT" dirty="0">
                  <a:solidFill>
                    <a:schemeClr val="bg1"/>
                  </a:solidFill>
                </a:rPr>
                <a:t>www.dinamicoffice.pt</a:t>
              </a:r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44058E5B-A489-A7D2-1AD5-BC8FD9975399}"/>
              </a:ext>
            </a:extLst>
          </p:cNvPr>
          <p:cNvGrpSpPr/>
          <p:nvPr/>
        </p:nvGrpSpPr>
        <p:grpSpPr>
          <a:xfrm>
            <a:off x="4647037" y="5954592"/>
            <a:ext cx="2186368" cy="369332"/>
            <a:chOff x="2661467" y="5641607"/>
            <a:chExt cx="2186368" cy="369332"/>
          </a:xfrm>
        </p:grpSpPr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B4E55FBD-1CA3-5771-E6AA-DE24B07BC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661467" y="5641607"/>
              <a:ext cx="492443" cy="369332"/>
            </a:xfrm>
            <a:prstGeom prst="rect">
              <a:avLst/>
            </a:prstGeom>
          </p:spPr>
        </p:pic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39092C9B-9DA6-3AF4-081D-63DE9D0633DF}"/>
                </a:ext>
              </a:extLst>
            </p:cNvPr>
            <p:cNvSpPr txBox="1"/>
            <p:nvPr/>
          </p:nvSpPr>
          <p:spPr>
            <a:xfrm>
              <a:off x="3153910" y="5641607"/>
              <a:ext cx="16939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400" dirty="0">
                  <a:solidFill>
                    <a:srgbClr val="918F5A"/>
                  </a:solidFill>
                </a:rPr>
                <a:t>info.dinamicoffice.pt</a:t>
              </a:r>
            </a:p>
          </p:txBody>
        </p:sp>
      </p:grpSp>
      <p:pic>
        <p:nvPicPr>
          <p:cNvPr id="21" name="Gráfico 20">
            <a:extLst>
              <a:ext uri="{FF2B5EF4-FFF2-40B4-BE49-F238E27FC236}">
                <a16:creationId xmlns:a16="http://schemas.microsoft.com/office/drawing/2014/main" id="{D7891BBC-324E-ABA0-2B60-99E9C2C2EB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8239" y="5870489"/>
            <a:ext cx="230417" cy="319050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0D1157E-6767-BB5C-830E-21CDD4C01DD8}"/>
              </a:ext>
            </a:extLst>
          </p:cNvPr>
          <p:cNvSpPr txBox="1"/>
          <p:nvPr/>
        </p:nvSpPr>
        <p:spPr>
          <a:xfrm>
            <a:off x="658656" y="5870488"/>
            <a:ext cx="1949296" cy="638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>
                <a:solidFill>
                  <a:srgbClr val="918F5A"/>
                </a:solidFill>
              </a:rPr>
              <a:t>Rua de Albergaria </a:t>
            </a:r>
          </a:p>
          <a:p>
            <a:r>
              <a:rPr lang="pt-PT" sz="1400" dirty="0">
                <a:solidFill>
                  <a:srgbClr val="918F5A"/>
                </a:solidFill>
              </a:rPr>
              <a:t>Nº 49, Fração B - Albergaria</a:t>
            </a:r>
          </a:p>
          <a:p>
            <a:r>
              <a:rPr lang="pt-PT" sz="1400" dirty="0">
                <a:solidFill>
                  <a:srgbClr val="918F5A"/>
                </a:solidFill>
              </a:rPr>
              <a:t>2430-077 Marinha Grande</a:t>
            </a: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D4C84046-9F84-FED0-B2A3-961B87C44A46}"/>
              </a:ext>
            </a:extLst>
          </p:cNvPr>
          <p:cNvGrpSpPr/>
          <p:nvPr/>
        </p:nvGrpSpPr>
        <p:grpSpPr>
          <a:xfrm>
            <a:off x="2960629" y="6008809"/>
            <a:ext cx="1547363" cy="369332"/>
            <a:chOff x="2292121" y="6094756"/>
            <a:chExt cx="1683384" cy="369332"/>
          </a:xfrm>
        </p:grpSpPr>
        <p:pic>
          <p:nvPicPr>
            <p:cNvPr id="30" name="Gráfico 29">
              <a:extLst>
                <a:ext uri="{FF2B5EF4-FFF2-40B4-BE49-F238E27FC236}">
                  <a16:creationId xmlns:a16="http://schemas.microsoft.com/office/drawing/2014/main" id="{92CBEDF8-44ED-CD8A-C733-828B08C77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292121" y="6094756"/>
              <a:ext cx="281395" cy="369332"/>
            </a:xfrm>
            <a:prstGeom prst="rect">
              <a:avLst/>
            </a:prstGeom>
          </p:spPr>
        </p:pic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0ACB1D47-9A22-22D3-201B-27B740D53FD0}"/>
                </a:ext>
              </a:extLst>
            </p:cNvPr>
            <p:cNvSpPr txBox="1"/>
            <p:nvPr/>
          </p:nvSpPr>
          <p:spPr>
            <a:xfrm>
              <a:off x="2440510" y="6105821"/>
              <a:ext cx="15349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400" dirty="0">
                  <a:solidFill>
                    <a:srgbClr val="918F5A"/>
                  </a:solidFill>
                </a:rPr>
                <a:t>+351 914667573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3142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5901D-D08C-4434-AB5D-7E0F88C7E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8EA581B-19B3-E2D3-067C-9D527240572B}"/>
              </a:ext>
            </a:extLst>
          </p:cNvPr>
          <p:cNvSpPr txBox="1"/>
          <p:nvPr/>
        </p:nvSpPr>
        <p:spPr>
          <a:xfrm>
            <a:off x="527067" y="1663407"/>
            <a:ext cx="9976426" cy="107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dirty="0">
                <a:solidFill>
                  <a:srgbClr val="72712D"/>
                </a:solidFill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Objetivos</a:t>
            </a:r>
          </a:p>
          <a:p>
            <a:pPr lvl="1">
              <a:lnSpc>
                <a:spcPct val="150000"/>
              </a:lnSpc>
            </a:pPr>
            <a:endParaRPr lang="pt-PT" sz="14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>
              <a:lnSpc>
                <a:spcPct val="150000"/>
              </a:lnSpc>
            </a:pPr>
            <a:endParaRPr lang="pt-PT" sz="14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C2C0FB6-BA16-2940-6D7C-C78A5B0EE461}"/>
              </a:ext>
            </a:extLst>
          </p:cNvPr>
          <p:cNvSpPr txBox="1"/>
          <p:nvPr/>
        </p:nvSpPr>
        <p:spPr>
          <a:xfrm>
            <a:off x="224287" y="1094924"/>
            <a:ext cx="11757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/>
                </a:solidFill>
                <a:latin typeface="Nasalization" panose="020B0500000000000000" pitchFamily="34" charset="0"/>
              </a:rPr>
              <a:t>Ação de formação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4D3A1B9-74F6-72DF-8921-DDC2F3253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514301"/>
              </p:ext>
            </p:extLst>
          </p:nvPr>
        </p:nvGraphicFramePr>
        <p:xfrm>
          <a:off x="615092" y="2235428"/>
          <a:ext cx="8788967" cy="2931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60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pt-PT" sz="1600" dirty="0">
                        <a:latin typeface="DaxWide Ligh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600" dirty="0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Melhorar a estratégia de Vendas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600" dirty="0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Compreender o Comportamento do Cliente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600" dirty="0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Desenvolver melhorias na Comunicação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Gerir Conflitos e </a:t>
                      </a:r>
                      <a:r>
                        <a:rPr lang="pt-PT" sz="1600" dirty="0" err="1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Objecções</a:t>
                      </a:r>
                      <a:endParaRPr lang="pt-PT" sz="1600" dirty="0">
                        <a:latin typeface="DaxWide Ligh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Fortalecer o Atendimento ao Cliente</a:t>
                      </a:r>
                    </a:p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pt-PT" sz="1400" kern="1200" dirty="0">
                        <a:solidFill>
                          <a:schemeClr val="tx1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9C0F7321-23FA-4282-28E7-2FD6EE99849C}"/>
              </a:ext>
            </a:extLst>
          </p:cNvPr>
          <p:cNvSpPr/>
          <p:nvPr/>
        </p:nvSpPr>
        <p:spPr>
          <a:xfrm>
            <a:off x="224287" y="6249880"/>
            <a:ext cx="938688" cy="6081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6868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5DFD9-03E9-7669-8C88-1A4525572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C42C82C-5694-5C79-B86A-4A6D6B967746}"/>
              </a:ext>
            </a:extLst>
          </p:cNvPr>
          <p:cNvSpPr txBox="1"/>
          <p:nvPr/>
        </p:nvSpPr>
        <p:spPr>
          <a:xfrm>
            <a:off x="498492" y="1698133"/>
            <a:ext cx="9976426" cy="107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dirty="0">
                <a:solidFill>
                  <a:srgbClr val="72712D"/>
                </a:solidFill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Programa</a:t>
            </a:r>
          </a:p>
          <a:p>
            <a:pPr lvl="1">
              <a:lnSpc>
                <a:spcPct val="150000"/>
              </a:lnSpc>
            </a:pPr>
            <a:endParaRPr lang="pt-PT" sz="14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>
              <a:lnSpc>
                <a:spcPct val="150000"/>
              </a:lnSpc>
            </a:pPr>
            <a:endParaRPr lang="pt-PT" sz="14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E102F85-3909-1F21-6EE4-C9A51ECDBBA2}"/>
              </a:ext>
            </a:extLst>
          </p:cNvPr>
          <p:cNvSpPr txBox="1"/>
          <p:nvPr/>
        </p:nvSpPr>
        <p:spPr>
          <a:xfrm>
            <a:off x="224287" y="1094924"/>
            <a:ext cx="11757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/>
                </a:solidFill>
                <a:latin typeface="Nasalization" panose="020B0500000000000000" pitchFamily="34" charset="0"/>
              </a:rPr>
              <a:t>Ação de formação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CF83744-7981-A825-7667-6AC5D71A7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817892"/>
              </p:ext>
            </p:extLst>
          </p:nvPr>
        </p:nvGraphicFramePr>
        <p:xfrm>
          <a:off x="615092" y="2235428"/>
          <a:ext cx="8788967" cy="29847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60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600" dirty="0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Nesta ação, serão desenvolvidos os seguintes temas: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pt-PT" sz="1600" dirty="0">
                        <a:latin typeface="DaxWide Ligh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pt-PT" sz="1600" dirty="0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Técnicas de Vendas Eficazes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pt-PT" sz="1600" dirty="0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Compreender o Cliente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pt-PT" sz="1600" dirty="0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Construir e Manter Relações com base na Comunicação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pt-PT" sz="1600" dirty="0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Gestão de Reclamações VS Atendimento ao Cliente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endParaRPr lang="pt-PT" sz="1600" dirty="0">
                        <a:latin typeface="DaxWide Ligh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pt-PT" sz="1400" kern="1200" dirty="0">
                        <a:solidFill>
                          <a:schemeClr val="tx1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A02E5D84-2389-90E8-30FC-B1A65DECC6AC}"/>
              </a:ext>
            </a:extLst>
          </p:cNvPr>
          <p:cNvSpPr/>
          <p:nvPr/>
        </p:nvSpPr>
        <p:spPr>
          <a:xfrm>
            <a:off x="224287" y="6258758"/>
            <a:ext cx="938688" cy="6081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01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BE56C-9361-575A-9DEF-06B126B9E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4BA1FBC-DB4D-2CD7-8379-38075C804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0"/>
            <a:ext cx="6096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09D9512-3603-E41F-2BC7-25589346B99E}"/>
              </a:ext>
            </a:extLst>
          </p:cNvPr>
          <p:cNvSpPr txBox="1"/>
          <p:nvPr/>
        </p:nvSpPr>
        <p:spPr>
          <a:xfrm>
            <a:off x="232849" y="1663407"/>
            <a:ext cx="5647834" cy="190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b="1" dirty="0">
                <a:solidFill>
                  <a:srgbClr val="918F5A"/>
                </a:solidFill>
                <a:latin typeface="Nasalization" panose="020B0500000000000000" pitchFamily="34" charset="0"/>
              </a:rPr>
              <a:t>1. Técnicas de Vendas Eficazes</a:t>
            </a:r>
            <a:endParaRPr lang="pt-PT" sz="1600" b="1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42950" marR="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600" b="1" dirty="0">
                <a:solidFill>
                  <a:schemeClr val="bg1">
                    <a:lumMod val="50000"/>
                  </a:schemeClr>
                </a:solidFill>
                <a:latin typeface="DaxWide Light" pitchFamily="50" charset="0"/>
              </a:rPr>
              <a:t>Técnicas de Abordagem e Fecho</a:t>
            </a:r>
          </a:p>
          <a:p>
            <a:pPr marL="742950" marR="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600" b="1" dirty="0">
                <a:solidFill>
                  <a:schemeClr val="bg1">
                    <a:lumMod val="50000"/>
                  </a:schemeClr>
                </a:solidFill>
                <a:latin typeface="DaxWide Light" pitchFamily="50" charset="0"/>
              </a:rPr>
              <a:t>Estratégias de Persuasão</a:t>
            </a:r>
          </a:p>
          <a:p>
            <a:pPr marL="742950" marR="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600" b="1" dirty="0">
                <a:solidFill>
                  <a:schemeClr val="bg1">
                    <a:lumMod val="50000"/>
                  </a:schemeClr>
                </a:solidFill>
                <a:latin typeface="DaxWide Light" pitchFamily="50" charset="0"/>
              </a:rPr>
              <a:t>Como Criar Valor e apresentar Soluções</a:t>
            </a:r>
          </a:p>
          <a:p>
            <a:pPr marL="742950" marR="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600" b="1" dirty="0">
                <a:solidFill>
                  <a:schemeClr val="bg1">
                    <a:lumMod val="50000"/>
                  </a:schemeClr>
                </a:solidFill>
                <a:latin typeface="DaxWide Light" pitchFamily="50" charset="0"/>
              </a:rPr>
              <a:t>Superar Rejeições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F472520-C2CC-0D30-5E15-73DE1A57E344}"/>
              </a:ext>
            </a:extLst>
          </p:cNvPr>
          <p:cNvSpPr/>
          <p:nvPr/>
        </p:nvSpPr>
        <p:spPr>
          <a:xfrm>
            <a:off x="224287" y="6249880"/>
            <a:ext cx="938688" cy="6081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66CD399-9405-AFC9-BEFC-DA4950B116B6}"/>
              </a:ext>
            </a:extLst>
          </p:cNvPr>
          <p:cNvSpPr txBox="1"/>
          <p:nvPr/>
        </p:nvSpPr>
        <p:spPr>
          <a:xfrm>
            <a:off x="232849" y="3752275"/>
            <a:ext cx="6746791" cy="2884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b="1" dirty="0">
                <a:solidFill>
                  <a:srgbClr val="918F5A"/>
                </a:solidFill>
                <a:latin typeface="Nasalization" panose="020B0500000000000000" pitchFamily="34" charset="0"/>
              </a:rPr>
              <a:t>Todas estas técnicas pressupõem uma comunicação direta, simples e concreta, ou seja, todas estas técnicas incidem na forma como comunicamos! Além das palavras, sabemos que a linguagem corporal é extremamente importante para realçar e dar veracidade ao que queremos transmitir, bem como criar a empatia com o cliente.</a:t>
            </a:r>
          </a:p>
          <a:p>
            <a:pPr marL="0"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b="1" dirty="0">
                <a:solidFill>
                  <a:srgbClr val="918F5A"/>
                </a:solidFill>
                <a:latin typeface="Nasalization" panose="020B0500000000000000" pitchFamily="34" charset="0"/>
              </a:rPr>
              <a:t>Deixo-vos um link de um vídeo sobre como a linguagem molda o que somos!</a:t>
            </a:r>
          </a:p>
          <a:p>
            <a:pPr lvl="0">
              <a:lnSpc>
                <a:spcPct val="150000"/>
              </a:lnSpc>
              <a:defRPr/>
            </a:pPr>
            <a:r>
              <a:rPr lang="pt-PT" sz="1600" b="1" dirty="0">
                <a:solidFill>
                  <a:schemeClr val="bg1">
                    <a:lumMod val="50000"/>
                  </a:schemeClr>
                </a:solidFill>
                <a:latin typeface="DaxWide Light" pitchFamily="50" charset="0"/>
                <a:hlinkClick r:id="rId3"/>
              </a:rPr>
              <a:t>https://www.youtube.com/watch?v=Ks-_Mh1QhMc</a:t>
            </a:r>
            <a:r>
              <a:rPr lang="pt-PT" sz="1600" b="1" dirty="0">
                <a:solidFill>
                  <a:schemeClr val="bg1">
                    <a:lumMod val="50000"/>
                  </a:schemeClr>
                </a:solidFill>
                <a:latin typeface="DaxWide Light" pitchFamily="50" charset="0"/>
              </a:rPr>
              <a:t> </a:t>
            </a:r>
          </a:p>
          <a:p>
            <a:pPr lvl="0">
              <a:lnSpc>
                <a:spcPct val="150000"/>
              </a:lnSpc>
              <a:defRPr/>
            </a:pPr>
            <a:r>
              <a:rPr lang="pt-PT" sz="1000" b="1" dirty="0">
                <a:solidFill>
                  <a:schemeClr val="bg1">
                    <a:lumMod val="50000"/>
                  </a:schemeClr>
                </a:solidFill>
                <a:latin typeface="DaxWide Light" pitchFamily="50" charset="0"/>
              </a:rPr>
              <a:t>*Depois de assistir ao vídeo regresse aos slides!</a:t>
            </a:r>
          </a:p>
        </p:txBody>
      </p:sp>
    </p:spTree>
    <p:extLst>
      <p:ext uri="{BB962C8B-B14F-4D97-AF65-F5344CB8AC3E}">
        <p14:creationId xmlns:p14="http://schemas.microsoft.com/office/powerpoint/2010/main" val="1721081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B2C39-C4FB-23AC-3360-4DDBFF43D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B0AAF65-4E5D-4B71-F5F8-390AB0B35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0"/>
            <a:ext cx="6096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7B9818B-C3BD-9D09-627C-3C931F2D7CE6}"/>
              </a:ext>
            </a:extLst>
          </p:cNvPr>
          <p:cNvSpPr txBox="1"/>
          <p:nvPr/>
        </p:nvSpPr>
        <p:spPr>
          <a:xfrm>
            <a:off x="232849" y="1663407"/>
            <a:ext cx="5647834" cy="214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b="1" dirty="0">
                <a:solidFill>
                  <a:srgbClr val="918F5A"/>
                </a:solidFill>
                <a:latin typeface="Nasalization" panose="020B0500000000000000" pitchFamily="34" charset="0"/>
              </a:rPr>
              <a:t>1. Técnicas de Vendas Eficazes</a:t>
            </a:r>
            <a:endParaRPr lang="pt-PT" sz="1200" b="1" dirty="0">
              <a:solidFill>
                <a:srgbClr val="918F5A"/>
              </a:solidFill>
            </a:endParaRPr>
          </a:p>
          <a:p>
            <a:endParaRPr lang="pt-PT" sz="1600" b="1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42950" marR="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600" b="1" dirty="0">
                <a:solidFill>
                  <a:schemeClr val="bg1">
                    <a:lumMod val="50000"/>
                  </a:schemeClr>
                </a:solidFill>
                <a:latin typeface="DaxWide Light" pitchFamily="50" charset="0"/>
              </a:rPr>
              <a:t>Técnicas de Abordagem e Fecho</a:t>
            </a:r>
          </a:p>
          <a:p>
            <a:pPr marL="742950" marR="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600" b="1" dirty="0">
                <a:solidFill>
                  <a:schemeClr val="bg1">
                    <a:lumMod val="50000"/>
                  </a:schemeClr>
                </a:solidFill>
                <a:latin typeface="DaxWide Light" pitchFamily="50" charset="0"/>
              </a:rPr>
              <a:t>Estratégias de Persuasão</a:t>
            </a:r>
          </a:p>
          <a:p>
            <a:pPr marL="742950" marR="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600" b="1" dirty="0">
                <a:solidFill>
                  <a:schemeClr val="bg1">
                    <a:lumMod val="50000"/>
                  </a:schemeClr>
                </a:solidFill>
                <a:latin typeface="DaxWide Light" pitchFamily="50" charset="0"/>
              </a:rPr>
              <a:t>Como Criar Valor e apresentar Soluções</a:t>
            </a:r>
          </a:p>
          <a:p>
            <a:pPr marL="742950" marR="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600" b="1" dirty="0">
                <a:solidFill>
                  <a:schemeClr val="bg1">
                    <a:lumMod val="50000"/>
                  </a:schemeClr>
                </a:solidFill>
                <a:latin typeface="DaxWide Light" pitchFamily="50" charset="0"/>
              </a:rPr>
              <a:t>Superar Rejeições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2EC94BF-0653-D3E5-6653-672DB0404305}"/>
              </a:ext>
            </a:extLst>
          </p:cNvPr>
          <p:cNvSpPr/>
          <p:nvPr/>
        </p:nvSpPr>
        <p:spPr>
          <a:xfrm>
            <a:off x="224287" y="6249880"/>
            <a:ext cx="938688" cy="6081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0587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70562EE-1319-46A1-B933-A7A5CB57584F}"/>
              </a:ext>
            </a:extLst>
          </p:cNvPr>
          <p:cNvSpPr txBox="1"/>
          <p:nvPr/>
        </p:nvSpPr>
        <p:spPr>
          <a:xfrm>
            <a:off x="527067" y="1663407"/>
            <a:ext cx="11072750" cy="4855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dirty="0">
                <a:solidFill>
                  <a:srgbClr val="72712D"/>
                </a:solidFill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1.1 Técnicas de Abordagem e Fecho</a:t>
            </a:r>
          </a:p>
          <a:p>
            <a:pPr>
              <a:lnSpc>
                <a:spcPct val="150000"/>
              </a:lnSpc>
            </a:pPr>
            <a:endParaRPr lang="pt-PT" sz="1600" b="1" dirty="0">
              <a:solidFill>
                <a:srgbClr val="72712D"/>
              </a:solidFill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Abordagem de Consulta:</a:t>
            </a:r>
          </a:p>
          <a:p>
            <a:pPr>
              <a:lnSpc>
                <a:spcPct val="150000"/>
              </a:lnSpc>
            </a:pPr>
            <a:r>
              <a:rPr lang="pt-PT" sz="1600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Fazer perguntas abertas para entender as necessidades e desafios do cliente</a:t>
            </a:r>
          </a:p>
          <a:p>
            <a:pPr>
              <a:lnSpc>
                <a:spcPct val="150000"/>
              </a:lnSpc>
            </a:pPr>
            <a:r>
              <a:rPr lang="pt-PT" sz="1600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“Quais são os principais desafios que tem na empresa?”</a:t>
            </a:r>
          </a:p>
          <a:p>
            <a:pPr>
              <a:lnSpc>
                <a:spcPct val="150000"/>
              </a:lnSpc>
            </a:pPr>
            <a:endParaRPr lang="pt-PT" sz="1600" b="1" dirty="0"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Abordagem Social:</a:t>
            </a:r>
          </a:p>
          <a:p>
            <a:pPr>
              <a:lnSpc>
                <a:spcPct val="150000"/>
              </a:lnSpc>
            </a:pPr>
            <a:r>
              <a:rPr lang="pt-PT" sz="1600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Mostrar como clientes semelhantes já beneficiaram do nosso produto ou serviço</a:t>
            </a:r>
          </a:p>
          <a:p>
            <a:pPr>
              <a:lnSpc>
                <a:spcPct val="150000"/>
              </a:lnSpc>
            </a:pPr>
            <a:r>
              <a:rPr lang="pt-PT" sz="1600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“Tenho clientes no seu sector que tiveram ótimos resultados com esta solução.”</a:t>
            </a:r>
          </a:p>
          <a:p>
            <a:pPr>
              <a:lnSpc>
                <a:spcPct val="150000"/>
              </a:lnSpc>
            </a:pPr>
            <a:endParaRPr lang="pt-PT" sz="1600" b="1" dirty="0"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Abordagem de Qualificação:</a:t>
            </a:r>
          </a:p>
          <a:p>
            <a:pPr>
              <a:lnSpc>
                <a:spcPct val="150000"/>
              </a:lnSpc>
            </a:pPr>
            <a:r>
              <a:rPr lang="pt-PT" sz="1600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Identificar rapidamente se o cliente se ajusta ao nosso produto ou serviço</a:t>
            </a:r>
          </a:p>
          <a:p>
            <a:pPr>
              <a:lnSpc>
                <a:spcPct val="150000"/>
              </a:lnSpc>
            </a:pPr>
            <a:r>
              <a:rPr lang="pt-PT" sz="1600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“Procura uma solução baseada num orçamento específico ou num prazo urgente?”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32010E5-0F5D-4300-9EBB-6EC6C1271864}"/>
              </a:ext>
            </a:extLst>
          </p:cNvPr>
          <p:cNvSpPr txBox="1"/>
          <p:nvPr/>
        </p:nvSpPr>
        <p:spPr>
          <a:xfrm>
            <a:off x="224287" y="1094924"/>
            <a:ext cx="11757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/>
                </a:solidFill>
                <a:latin typeface="Nasalization" panose="020B0500000000000000" pitchFamily="34" charset="0"/>
              </a:rPr>
              <a:t>1. Módulo 1 – Técnicas de Vendas Eficazes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E9F150F-6411-E1B2-DA56-14B2F44CB71E}"/>
              </a:ext>
            </a:extLst>
          </p:cNvPr>
          <p:cNvSpPr/>
          <p:nvPr/>
        </p:nvSpPr>
        <p:spPr>
          <a:xfrm>
            <a:off x="224287" y="6374168"/>
            <a:ext cx="938688" cy="4838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2881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70562EE-1319-46A1-B933-A7A5CB57584F}"/>
              </a:ext>
            </a:extLst>
          </p:cNvPr>
          <p:cNvSpPr txBox="1"/>
          <p:nvPr/>
        </p:nvSpPr>
        <p:spPr>
          <a:xfrm>
            <a:off x="527067" y="1663407"/>
            <a:ext cx="11072750" cy="374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dirty="0">
                <a:solidFill>
                  <a:srgbClr val="72712D"/>
                </a:solidFill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1.1 Técnicas de Abordagem e Fecho</a:t>
            </a:r>
          </a:p>
          <a:p>
            <a:pPr>
              <a:lnSpc>
                <a:spcPct val="150000"/>
              </a:lnSpc>
            </a:pPr>
            <a:endParaRPr lang="pt-PT" sz="1600" b="1" dirty="0">
              <a:solidFill>
                <a:srgbClr val="72712D"/>
              </a:solidFill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Abordagem de Recomendação:</a:t>
            </a:r>
          </a:p>
          <a:p>
            <a:pPr>
              <a:lnSpc>
                <a:spcPct val="150000"/>
              </a:lnSpc>
            </a:pPr>
            <a:r>
              <a:rPr lang="pt-PT" sz="1600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Contactar o cliente com base na recomendação de alguém de confiança</a:t>
            </a:r>
          </a:p>
          <a:p>
            <a:pPr>
              <a:lnSpc>
                <a:spcPct val="150000"/>
              </a:lnSpc>
            </a:pPr>
            <a:r>
              <a:rPr lang="pt-PT" sz="1600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“O Sr. João, da empresa X, sugeriu que o contactasse pois procura um produto como o nosso. Em que posso ajudar?”</a:t>
            </a:r>
          </a:p>
          <a:p>
            <a:pPr>
              <a:lnSpc>
                <a:spcPct val="150000"/>
              </a:lnSpc>
            </a:pPr>
            <a:endParaRPr lang="pt-PT" sz="1600" b="1" dirty="0"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Abordagem Educativa:</a:t>
            </a:r>
          </a:p>
          <a:p>
            <a:pPr>
              <a:lnSpc>
                <a:spcPct val="150000"/>
              </a:lnSpc>
            </a:pPr>
            <a:r>
              <a:rPr lang="pt-PT" sz="1600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Oferecer valor imediato através de informações úteis e relevantes</a:t>
            </a:r>
          </a:p>
          <a:p>
            <a:pPr>
              <a:lnSpc>
                <a:spcPct val="150000"/>
              </a:lnSpc>
            </a:pPr>
            <a:r>
              <a:rPr lang="pt-PT" sz="1600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“Gostava de lhe mostrar alguns produtos recentes baseados em tendências do mercado que vão criar o impacto que procura.”</a:t>
            </a:r>
          </a:p>
          <a:p>
            <a:pPr>
              <a:lnSpc>
                <a:spcPct val="150000"/>
              </a:lnSpc>
            </a:pPr>
            <a:endParaRPr lang="pt-PT" sz="1600" b="1" dirty="0"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32010E5-0F5D-4300-9EBB-6EC6C1271864}"/>
              </a:ext>
            </a:extLst>
          </p:cNvPr>
          <p:cNvSpPr txBox="1"/>
          <p:nvPr/>
        </p:nvSpPr>
        <p:spPr>
          <a:xfrm>
            <a:off x="224287" y="1094924"/>
            <a:ext cx="11757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/>
                </a:solidFill>
                <a:latin typeface="Nasalization" panose="020B0500000000000000" pitchFamily="34" charset="0"/>
              </a:rPr>
              <a:t>1. Módulo 1 – Técnicas de Vendas Eficazes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911E880-E0AF-F9E0-AD54-6A5AEE69BDC5}"/>
              </a:ext>
            </a:extLst>
          </p:cNvPr>
          <p:cNvSpPr/>
          <p:nvPr/>
        </p:nvSpPr>
        <p:spPr>
          <a:xfrm>
            <a:off x="224287" y="6249880"/>
            <a:ext cx="938688" cy="6081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3413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70562EE-1319-46A1-B933-A7A5CB57584F}"/>
              </a:ext>
            </a:extLst>
          </p:cNvPr>
          <p:cNvSpPr txBox="1"/>
          <p:nvPr/>
        </p:nvSpPr>
        <p:spPr>
          <a:xfrm>
            <a:off x="527067" y="1663407"/>
            <a:ext cx="11072750" cy="4855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dirty="0">
                <a:solidFill>
                  <a:srgbClr val="72712D"/>
                </a:solidFill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1.1 Técnicas de Abordagem e Fecho</a:t>
            </a:r>
          </a:p>
          <a:p>
            <a:pPr>
              <a:lnSpc>
                <a:spcPct val="150000"/>
              </a:lnSpc>
            </a:pPr>
            <a:endParaRPr lang="pt-PT" sz="1600" b="1" dirty="0">
              <a:solidFill>
                <a:srgbClr val="72712D"/>
              </a:solidFill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Fecho Alternativo:</a:t>
            </a:r>
          </a:p>
          <a:p>
            <a:pPr>
              <a:lnSpc>
                <a:spcPct val="150000"/>
              </a:lnSpc>
            </a:pPr>
            <a:r>
              <a:rPr lang="pt-PT" sz="1600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Oferecer duas ou mais opções de modo a que o cliente escolha entre elas</a:t>
            </a:r>
          </a:p>
          <a:p>
            <a:pPr>
              <a:lnSpc>
                <a:spcPct val="150000"/>
              </a:lnSpc>
            </a:pPr>
            <a:r>
              <a:rPr lang="pt-PT" sz="1600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“Prefere o Pacote Base ou o Premium com mais vantagens”</a:t>
            </a:r>
          </a:p>
          <a:p>
            <a:pPr>
              <a:lnSpc>
                <a:spcPct val="150000"/>
              </a:lnSpc>
            </a:pPr>
            <a:endParaRPr lang="pt-PT" sz="1600" b="1" dirty="0"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Fecho de Urgência:</a:t>
            </a:r>
          </a:p>
          <a:p>
            <a:pPr>
              <a:lnSpc>
                <a:spcPct val="150000"/>
              </a:lnSpc>
            </a:pPr>
            <a:r>
              <a:rPr lang="pt-PT" sz="1600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Criar senso de urgência para incentivar a decisão imediata.</a:t>
            </a:r>
          </a:p>
          <a:p>
            <a:pPr>
              <a:lnSpc>
                <a:spcPct val="150000"/>
              </a:lnSpc>
            </a:pPr>
            <a:r>
              <a:rPr lang="pt-PT" sz="1600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“Estamos com uma oferta especial que acaba esta semana, posso fechar a sua encomenda antes que termine?”</a:t>
            </a:r>
          </a:p>
          <a:p>
            <a:pPr>
              <a:lnSpc>
                <a:spcPct val="150000"/>
              </a:lnSpc>
            </a:pPr>
            <a:endParaRPr lang="pt-PT" sz="1600" b="1" dirty="0"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Fecho por Resumo:</a:t>
            </a:r>
          </a:p>
          <a:p>
            <a:pPr>
              <a:lnSpc>
                <a:spcPct val="150000"/>
              </a:lnSpc>
            </a:pPr>
            <a:r>
              <a:rPr lang="pt-PT" sz="1600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Resumir os principais benefícios que foram discutidos para reforçar a decisão de compra.</a:t>
            </a:r>
          </a:p>
          <a:p>
            <a:pPr>
              <a:lnSpc>
                <a:spcPct val="150000"/>
              </a:lnSpc>
            </a:pPr>
            <a:r>
              <a:rPr lang="pt-PT" sz="1600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“Então para recapitular, vai ter acesso a (benefícios principais) e isso vai ajudá-lo (na necessidade específica). Vamos avançar?”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32010E5-0F5D-4300-9EBB-6EC6C1271864}"/>
              </a:ext>
            </a:extLst>
          </p:cNvPr>
          <p:cNvSpPr txBox="1"/>
          <p:nvPr/>
        </p:nvSpPr>
        <p:spPr>
          <a:xfrm>
            <a:off x="224287" y="1094924"/>
            <a:ext cx="11757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/>
                </a:solidFill>
                <a:latin typeface="Nasalization" panose="020B0500000000000000" pitchFamily="34" charset="0"/>
              </a:rPr>
              <a:t>1. Módulo 1 – Técnicas de Vendas Eficazes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70043B6-4C67-C1FD-AEF1-4F943495A626}"/>
              </a:ext>
            </a:extLst>
          </p:cNvPr>
          <p:cNvSpPr/>
          <p:nvPr/>
        </p:nvSpPr>
        <p:spPr>
          <a:xfrm>
            <a:off x="224287" y="6418554"/>
            <a:ext cx="938688" cy="43944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49343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70562EE-1319-46A1-B933-A7A5CB57584F}"/>
              </a:ext>
            </a:extLst>
          </p:cNvPr>
          <p:cNvSpPr txBox="1"/>
          <p:nvPr/>
        </p:nvSpPr>
        <p:spPr>
          <a:xfrm>
            <a:off x="527067" y="1663407"/>
            <a:ext cx="11072750" cy="4855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dirty="0">
                <a:solidFill>
                  <a:srgbClr val="72712D"/>
                </a:solidFill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1.1 Técnicas de Abordagem e Fecho</a:t>
            </a:r>
          </a:p>
          <a:p>
            <a:pPr>
              <a:lnSpc>
                <a:spcPct val="150000"/>
              </a:lnSpc>
            </a:pPr>
            <a:endParaRPr lang="pt-PT" sz="1600" b="1" dirty="0">
              <a:solidFill>
                <a:srgbClr val="72712D"/>
              </a:solidFill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Fecho Social:</a:t>
            </a:r>
          </a:p>
          <a:p>
            <a:pPr>
              <a:lnSpc>
                <a:spcPct val="150000"/>
              </a:lnSpc>
            </a:pPr>
            <a:r>
              <a:rPr lang="pt-PT" sz="1600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Utilizar testemunhos ou estudos de caso para validar a decisão</a:t>
            </a:r>
          </a:p>
          <a:p>
            <a:pPr>
              <a:lnSpc>
                <a:spcPct val="150000"/>
              </a:lnSpc>
            </a:pPr>
            <a:r>
              <a:rPr lang="pt-PT" sz="1600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“Como lhe disse, tenho clientes no seu sector que ficaram muito satisfeitos com esta solução. Pronto para começar?”</a:t>
            </a:r>
          </a:p>
          <a:p>
            <a:pPr>
              <a:lnSpc>
                <a:spcPct val="150000"/>
              </a:lnSpc>
            </a:pPr>
            <a:endParaRPr lang="pt-PT" sz="1600" b="1" dirty="0"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Fecho com uma condição:</a:t>
            </a:r>
          </a:p>
          <a:p>
            <a:pPr>
              <a:lnSpc>
                <a:spcPct val="150000"/>
              </a:lnSpc>
            </a:pPr>
            <a:r>
              <a:rPr lang="pt-PT" sz="1600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Obter uma condição que mova o processo para a etapa final</a:t>
            </a:r>
          </a:p>
          <a:p>
            <a:pPr>
              <a:lnSpc>
                <a:spcPct val="150000"/>
              </a:lnSpc>
            </a:pPr>
            <a:r>
              <a:rPr lang="pt-PT" sz="1600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“Se eu conseguir ajustar o preço ou as condições de pagamento para que se adeque ao seu orçamento, podemos fechar negócio?”</a:t>
            </a:r>
          </a:p>
          <a:p>
            <a:pPr>
              <a:lnSpc>
                <a:spcPct val="150000"/>
              </a:lnSpc>
            </a:pPr>
            <a:endParaRPr lang="pt-PT" sz="1600" b="1" dirty="0"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Fecho de Simulação:</a:t>
            </a:r>
          </a:p>
          <a:p>
            <a:pPr>
              <a:lnSpc>
                <a:spcPct val="150000"/>
              </a:lnSpc>
            </a:pPr>
            <a:r>
              <a:rPr lang="pt-PT" sz="1600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Fazer o cliente imaginar como seria se comprasse o nosso produto ou serviços</a:t>
            </a:r>
          </a:p>
          <a:p>
            <a:pPr>
              <a:lnSpc>
                <a:spcPct val="150000"/>
              </a:lnSpc>
            </a:pPr>
            <a:r>
              <a:rPr lang="pt-PT" sz="1600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“Esta será a solução criada por nós para si. Podemos começar a confirmar os detalhes?”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32010E5-0F5D-4300-9EBB-6EC6C1271864}"/>
              </a:ext>
            </a:extLst>
          </p:cNvPr>
          <p:cNvSpPr txBox="1"/>
          <p:nvPr/>
        </p:nvSpPr>
        <p:spPr>
          <a:xfrm>
            <a:off x="224287" y="1094924"/>
            <a:ext cx="11757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/>
                </a:solidFill>
                <a:latin typeface="Nasalization" panose="020B0500000000000000" pitchFamily="34" charset="0"/>
              </a:rPr>
              <a:t>1. Módulo 1 – Técnicas de Vendas Eficazes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0C8C266-E5B6-7908-D08E-DF4A41F39C55}"/>
              </a:ext>
            </a:extLst>
          </p:cNvPr>
          <p:cNvSpPr/>
          <p:nvPr/>
        </p:nvSpPr>
        <p:spPr>
          <a:xfrm>
            <a:off x="224287" y="6427432"/>
            <a:ext cx="938688" cy="43056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87985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1215</Words>
  <Application>Microsoft Office PowerPoint</Application>
  <PresentationFormat>Ecrã Panorâmico</PresentationFormat>
  <Paragraphs>152</Paragraphs>
  <Slides>16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3" baseType="lpstr">
      <vt:lpstr>Arial</vt:lpstr>
      <vt:lpstr>Arial Unicode MS</vt:lpstr>
      <vt:lpstr>Calibri</vt:lpstr>
      <vt:lpstr>Calibri Light</vt:lpstr>
      <vt:lpstr>DaxWide Light</vt:lpstr>
      <vt:lpstr>Nasalization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Sónia Marques</dc:creator>
  <cp:lastModifiedBy>Dinamic Office | Elsa Amorim</cp:lastModifiedBy>
  <cp:revision>203</cp:revision>
  <dcterms:created xsi:type="dcterms:W3CDTF">2021-12-17T22:17:14Z</dcterms:created>
  <dcterms:modified xsi:type="dcterms:W3CDTF">2025-12-08T16:43:30Z</dcterms:modified>
</cp:coreProperties>
</file>