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401" r:id="rId3"/>
    <p:sldId id="402" r:id="rId4"/>
    <p:sldId id="431" r:id="rId5"/>
    <p:sldId id="432" r:id="rId6"/>
    <p:sldId id="433" r:id="rId7"/>
    <p:sldId id="434" r:id="rId8"/>
    <p:sldId id="435" r:id="rId9"/>
    <p:sldId id="408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F5A"/>
    <a:srgbClr val="FFFFFF"/>
    <a:srgbClr val="C0C0C0"/>
    <a:srgbClr val="72712D"/>
    <a:srgbClr val="B9B9B9"/>
    <a:srgbClr val="AAC6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mic Office | Elsa Amorim" userId="592c2e55-9d08-4a8c-aa23-2e8b62e3791a" providerId="ADAL" clId="{27D6DF1E-F319-49FF-9194-C4C8F28AB300}"/>
    <pc:docChg chg="custSel addSld delSld modSld">
      <pc:chgData name="Dinamic Office | Elsa Amorim" userId="592c2e55-9d08-4a8c-aa23-2e8b62e3791a" providerId="ADAL" clId="{27D6DF1E-F319-49FF-9194-C4C8F28AB300}" dt="2025-12-08T16:46:23.640" v="933" actId="2696"/>
      <pc:docMkLst>
        <pc:docMk/>
      </pc:docMkLst>
      <pc:sldChg chg="delSp modSp mod">
        <pc:chgData name="Dinamic Office | Elsa Amorim" userId="592c2e55-9d08-4a8c-aa23-2e8b62e3791a" providerId="ADAL" clId="{27D6DF1E-F319-49FF-9194-C4C8F28AB300}" dt="2025-12-08T13:27:00.811" v="2" actId="478"/>
        <pc:sldMkLst>
          <pc:docMk/>
          <pc:sldMk cId="2753629683" sldId="271"/>
        </pc:sldMkLst>
        <pc:spChg chg="mod">
          <ac:chgData name="Dinamic Office | Elsa Amorim" userId="592c2e55-9d08-4a8c-aa23-2e8b62e3791a" providerId="ADAL" clId="{27D6DF1E-F319-49FF-9194-C4C8F28AB300}" dt="2025-12-08T13:26:59.545" v="1" actId="1076"/>
          <ac:spMkLst>
            <pc:docMk/>
            <pc:sldMk cId="2753629683" sldId="271"/>
            <ac:spMk id="11" creationId="{7414B563-7715-44DB-A49D-643C85B189F6}"/>
          </ac:spMkLst>
        </pc:spChg>
        <pc:picChg chg="del">
          <ac:chgData name="Dinamic Office | Elsa Amorim" userId="592c2e55-9d08-4a8c-aa23-2e8b62e3791a" providerId="ADAL" clId="{27D6DF1E-F319-49FF-9194-C4C8F28AB300}" dt="2025-12-08T13:27:00.811" v="2" actId="478"/>
          <ac:picMkLst>
            <pc:docMk/>
            <pc:sldMk cId="2753629683" sldId="271"/>
            <ac:picMk id="4" creationId="{840F029B-01AC-6920-EFE8-C8B420D6A62C}"/>
          </ac:picMkLst>
        </pc:pic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3582881759" sldId="275"/>
        </pc:sldMkLst>
        <pc:spChg chg="add mod">
          <ac:chgData name="Dinamic Office | Elsa Amorim" userId="592c2e55-9d08-4a8c-aa23-2e8b62e3791a" providerId="ADAL" clId="{27D6DF1E-F319-49FF-9194-C4C8F28AB300}" dt="2025-12-08T13:30:37.084" v="54" actId="14100"/>
          <ac:spMkLst>
            <pc:docMk/>
            <pc:sldMk cId="3582881759" sldId="275"/>
            <ac:spMk id="2" creationId="{6E9F150F-6411-E1B2-DA56-14B2F44CB71E}"/>
          </ac:spMkLst>
        </pc:spChg>
        <pc:grpChg chg="add mod">
          <ac:chgData name="Dinamic Office | Elsa Amorim" userId="592c2e55-9d08-4a8c-aa23-2e8b62e3791a" providerId="ADAL" clId="{27D6DF1E-F319-49FF-9194-C4C8F28AB300}" dt="2025-12-08T13:29:43.261" v="47"/>
          <ac:grpSpMkLst>
            <pc:docMk/>
            <pc:sldMk cId="3582881759" sldId="275"/>
            <ac:grpSpMk id="3" creationId="{CE311B56-3584-565E-8EC9-F146C8DF6955}"/>
          </ac:grpSpMkLst>
        </pc:grp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5" creationId="{1C3842E5-0F94-2085-072F-0E0D3C9945DC}"/>
          </ac:picMkLst>
        </pc:pic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6" creationId="{6B1CD03F-7C40-6654-9C1E-3C1431775622}"/>
          </ac:picMkLst>
        </pc:picChg>
      </pc:sldChg>
      <pc:sldChg chg="addSp modSp del">
        <pc:chgData name="Dinamic Office | Elsa Amorim" userId="592c2e55-9d08-4a8c-aa23-2e8b62e3791a" providerId="ADAL" clId="{27D6DF1E-F319-49FF-9194-C4C8F28AB300}" dt="2025-12-08T13:30:19.370" v="52" actId="2696"/>
        <pc:sldMkLst>
          <pc:docMk/>
          <pc:sldMk cId="1246941150" sldId="362"/>
        </pc:sldMkLst>
        <pc:spChg chg="add mod">
          <ac:chgData name="Dinamic Office | Elsa Amorim" userId="592c2e55-9d08-4a8c-aa23-2e8b62e3791a" providerId="ADAL" clId="{27D6DF1E-F319-49FF-9194-C4C8F28AB300}" dt="2025-12-08T13:27:38.825" v="8"/>
          <ac:spMkLst>
            <pc:docMk/>
            <pc:sldMk cId="1246941150" sldId="362"/>
            <ac:spMk id="3" creationId="{B55F0E56-F3BD-8232-1418-03AFA263913A}"/>
          </ac:spMkLst>
        </pc:spChg>
        <pc:grpChg chg="add mod">
          <ac:chgData name="Dinamic Office | Elsa Amorim" userId="592c2e55-9d08-4a8c-aa23-2e8b62e3791a" providerId="ADAL" clId="{27D6DF1E-F319-49FF-9194-C4C8F28AB300}" dt="2025-12-08T13:29:38.477" v="45"/>
          <ac:grpSpMkLst>
            <pc:docMk/>
            <pc:sldMk cId="1246941150" sldId="362"/>
            <ac:grpSpMk id="5" creationId="{AD29C66B-5B70-508C-A5CE-F986FF8EAB35}"/>
          </ac:grpSpMkLst>
        </pc:grp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6" creationId="{DC826E45-FC08-FE9E-09AC-BDFA3BA013F8}"/>
          </ac:picMkLst>
        </pc:pic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7" creationId="{AD732CF6-3EF8-3E95-EC22-B1EB591FABA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9:29.876" v="43"/>
        <pc:sldMkLst>
          <pc:docMk/>
          <pc:sldMk cId="2868687175" sldId="401"/>
        </pc:sldMkLst>
        <pc:spChg chg="add mod">
          <ac:chgData name="Dinamic Office | Elsa Amorim" userId="592c2e55-9d08-4a8c-aa23-2e8b62e3791a" providerId="ADAL" clId="{27D6DF1E-F319-49FF-9194-C4C8F28AB300}" dt="2025-12-08T13:27:26.609" v="5" actId="2085"/>
          <ac:spMkLst>
            <pc:docMk/>
            <pc:sldMk cId="2868687175" sldId="401"/>
            <ac:spMk id="3" creationId="{9C0F7321-23FA-4282-28E7-2FD6EE99849C}"/>
          </ac:spMkLst>
        </pc:spChg>
        <pc:grpChg chg="add mod">
          <ac:chgData name="Dinamic Office | Elsa Amorim" userId="592c2e55-9d08-4a8c-aa23-2e8b62e3791a" providerId="ADAL" clId="{27D6DF1E-F319-49FF-9194-C4C8F28AB300}" dt="2025-12-08T13:29:07.196" v="42"/>
          <ac:grpSpMkLst>
            <pc:docMk/>
            <pc:sldMk cId="2868687175" sldId="401"/>
            <ac:grpSpMk id="5" creationId="{5EC33E40-765F-4BFB-17EC-0B9B0283E0C1}"/>
          </ac:grpSpMkLst>
        </pc:grpChg>
        <pc:grpChg chg="add mod">
          <ac:chgData name="Dinamic Office | Elsa Amorim" userId="592c2e55-9d08-4a8c-aa23-2e8b62e3791a" providerId="ADAL" clId="{27D6DF1E-F319-49FF-9194-C4C8F28AB300}" dt="2025-12-08T13:29:29.876" v="43"/>
          <ac:grpSpMkLst>
            <pc:docMk/>
            <pc:sldMk cId="2868687175" sldId="401"/>
            <ac:grpSpMk id="8" creationId="{67125999-A7C1-D252-3E5D-24D107CCB645}"/>
          </ac:grpSpMkLst>
        </pc:grp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6" creationId="{8796CC5C-DB8A-3F51-2B71-D36B00485FC4}"/>
          </ac:picMkLst>
        </pc:pic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7" creationId="{C39F8B13-6457-FEA0-B005-181D49D2767A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9" creationId="{25322355-E09A-307C-6D36-FD93ABCCD3C3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10" creationId="{C9C70CC3-26CB-9074-4AEC-DDE592072879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09.172" v="51" actId="20577"/>
        <pc:sldMkLst>
          <pc:docMk/>
          <pc:sldMk cId="271016718" sldId="402"/>
        </pc:sldMkLst>
        <pc:spChg chg="add mod">
          <ac:chgData name="Dinamic Office | Elsa Amorim" userId="592c2e55-9d08-4a8c-aa23-2e8b62e3791a" providerId="ADAL" clId="{27D6DF1E-F319-49FF-9194-C4C8F28AB300}" dt="2025-12-08T13:27:36.224" v="7" actId="1036"/>
          <ac:spMkLst>
            <pc:docMk/>
            <pc:sldMk cId="271016718" sldId="402"/>
            <ac:spMk id="3" creationId="{A02E5D84-2389-90E8-30FC-B1A65DECC6AC}"/>
          </ac:spMkLst>
        </pc:spChg>
        <pc:grpChg chg="add mod">
          <ac:chgData name="Dinamic Office | Elsa Amorim" userId="592c2e55-9d08-4a8c-aa23-2e8b62e3791a" providerId="ADAL" clId="{27D6DF1E-F319-49FF-9194-C4C8F28AB300}" dt="2025-12-08T13:29:37.210" v="44"/>
          <ac:grpSpMkLst>
            <pc:docMk/>
            <pc:sldMk cId="271016718" sldId="402"/>
            <ac:grpSpMk id="5" creationId="{15C045F7-957A-FCB7-0325-A1FE78D02FE5}"/>
          </ac:grpSpMkLst>
        </pc:grpChg>
        <pc:graphicFrameChg chg="modGraphic">
          <ac:chgData name="Dinamic Office | Elsa Amorim" userId="592c2e55-9d08-4a8c-aa23-2e8b62e3791a" providerId="ADAL" clId="{27D6DF1E-F319-49FF-9194-C4C8F28AB300}" dt="2025-12-08T13:30:09.172" v="51" actId="20577"/>
          <ac:graphicFrameMkLst>
            <pc:docMk/>
            <pc:sldMk cId="271016718" sldId="402"/>
            <ac:graphicFrameMk id="2" creationId="{BCF83744-7981-A825-7667-6AC5D71A7389}"/>
          </ac:graphicFrameMkLst>
        </pc:graphicFrame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6" creationId="{194F83D1-EBC1-F8D1-4F21-60FED964BEC3}"/>
          </ac:picMkLst>
        </pc:pic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7" creationId="{933C0331-DC99-21C2-28EC-CC22B890AA83}"/>
          </ac:picMkLst>
        </pc:pic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128033222" sldId="404"/>
        </pc:sldMkLst>
        <pc:spChg chg="add mod">
          <ac:chgData name="Dinamic Office | Elsa Amorim" userId="592c2e55-9d08-4a8c-aa23-2e8b62e3791a" providerId="ADAL" clId="{27D6DF1E-F319-49FF-9194-C4C8F28AB300}" dt="2025-12-08T13:28:09.969" v="21"/>
          <ac:spMkLst>
            <pc:docMk/>
            <pc:sldMk cId="1128033222" sldId="404"/>
            <ac:spMk id="3" creationId="{02EE39D7-3FB2-DD72-5B89-F00A7B9CCECE}"/>
          </ac:spMkLst>
        </pc:spChg>
        <pc:spChg chg="mod">
          <ac:chgData name="Dinamic Office | Elsa Amorim" userId="592c2e55-9d08-4a8c-aa23-2e8b62e3791a" providerId="ADAL" clId="{27D6DF1E-F319-49FF-9194-C4C8F28AB300}" dt="2025-12-08T15:59:36.313" v="805" actId="20577"/>
          <ac:spMkLst>
            <pc:docMk/>
            <pc:sldMk cId="1128033222" sldId="404"/>
            <ac:spMk id="4" creationId="{488A8AFE-1558-5CA5-DB6B-C16350570509}"/>
          </ac:spMkLst>
        </pc:spChg>
        <pc:spChg chg="mod">
          <ac:chgData name="Dinamic Office | Elsa Amorim" userId="592c2e55-9d08-4a8c-aa23-2e8b62e3791a" providerId="ADAL" clId="{27D6DF1E-F319-49FF-9194-C4C8F28AB300}" dt="2025-12-08T16:05:30.656" v="826" actId="20577"/>
          <ac:spMkLst>
            <pc:docMk/>
            <pc:sldMk cId="1128033222" sldId="404"/>
            <ac:spMk id="19" creationId="{51C3A81B-AF72-F87E-22D3-2BE71390BF21}"/>
          </ac:spMkLst>
        </pc:spChg>
        <pc:picChg chg="mod">
          <ac:chgData name="Dinamic Office | Elsa Amorim" userId="592c2e55-9d08-4a8c-aa23-2e8b62e3791a" providerId="ADAL" clId="{27D6DF1E-F319-49FF-9194-C4C8F28AB300}" dt="2025-12-08T15:58:56.724" v="741" actId="1076"/>
          <ac:picMkLst>
            <pc:docMk/>
            <pc:sldMk cId="1128033222" sldId="404"/>
            <ac:picMk id="5" creationId="{8DCD98ED-DC0F-4536-A172-E2FCB5691195}"/>
          </ac:picMkLst>
        </pc:picChg>
        <pc:picChg chg="mod">
          <ac:chgData name="Dinamic Office | Elsa Amorim" userId="592c2e55-9d08-4a8c-aa23-2e8b62e3791a" providerId="ADAL" clId="{27D6DF1E-F319-49FF-9194-C4C8F28AB300}" dt="2025-12-08T15:59:31.692" v="799" actId="14100"/>
          <ac:picMkLst>
            <pc:docMk/>
            <pc:sldMk cId="1128033222" sldId="404"/>
            <ac:picMk id="7" creationId="{ADADDAF1-B047-A212-E107-FCB415B59079}"/>
          </ac:picMkLst>
        </pc:picChg>
        <pc:picChg chg="mod">
          <ac:chgData name="Dinamic Office | Elsa Amorim" userId="592c2e55-9d08-4a8c-aa23-2e8b62e3791a" providerId="ADAL" clId="{27D6DF1E-F319-49FF-9194-C4C8F28AB300}" dt="2025-12-08T15:59:01.426" v="744" actId="1076"/>
          <ac:picMkLst>
            <pc:docMk/>
            <pc:sldMk cId="1128033222" sldId="404"/>
            <ac:picMk id="9" creationId="{CA05752D-5DF2-4B1A-936B-EE1150D91A78}"/>
          </ac:picMkLst>
        </pc:picChg>
      </pc:sldChg>
      <pc:sldChg chg="modSp mod">
        <pc:chgData name="Dinamic Office | Elsa Amorim" userId="592c2e55-9d08-4a8c-aa23-2e8b62e3791a" providerId="ADAL" clId="{27D6DF1E-F319-49FF-9194-C4C8F28AB300}" dt="2025-12-08T16:39:46.199" v="932" actId="20577"/>
        <pc:sldMkLst>
          <pc:docMk/>
          <pc:sldMk cId="3433142748" sldId="408"/>
        </pc:sldMkLst>
        <pc:spChg chg="mod">
          <ac:chgData name="Dinamic Office | Elsa Amorim" userId="592c2e55-9d08-4a8c-aa23-2e8b62e3791a" providerId="ADAL" clId="{27D6DF1E-F319-49FF-9194-C4C8F28AB300}" dt="2025-12-08T16:39:46.199" v="932" actId="20577"/>
          <ac:spMkLst>
            <pc:docMk/>
            <pc:sldMk cId="3433142748" sldId="408"/>
            <ac:spMk id="31" creationId="{0ACB1D47-9A22-22D3-201B-27B740D53FD0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721081551" sldId="412"/>
        </pc:sldMkLst>
        <pc:spChg chg="add mod">
          <ac:chgData name="Dinamic Office | Elsa Amorim" userId="592c2e55-9d08-4a8c-aa23-2e8b62e3791a" providerId="ADAL" clId="{27D6DF1E-F319-49FF-9194-C4C8F28AB300}" dt="2025-12-08T13:27:40.056" v="9"/>
          <ac:spMkLst>
            <pc:docMk/>
            <pc:sldMk cId="1721081551" sldId="412"/>
            <ac:spMk id="2" creationId="{FF472520-C2CC-0D30-5E15-73DE1A57E344}"/>
          </ac:spMkLst>
        </pc:spChg>
        <pc:spChg chg="mod">
          <ac:chgData name="Dinamic Office | Elsa Amorim" userId="592c2e55-9d08-4a8c-aa23-2e8b62e3791a" providerId="ADAL" clId="{27D6DF1E-F319-49FF-9194-C4C8F28AB300}" dt="2025-12-08T15:36:54.594" v="582" actId="20577"/>
          <ac:spMkLst>
            <pc:docMk/>
            <pc:sldMk cId="1721081551" sldId="412"/>
            <ac:spMk id="5" creationId="{B09D9512-3603-E41F-2BC7-25589346B99E}"/>
          </ac:spMkLst>
        </pc:spChg>
        <pc:spChg chg="add mod">
          <ac:chgData name="Dinamic Office | Elsa Amorim" userId="592c2e55-9d08-4a8c-aa23-2e8b62e3791a" providerId="ADAL" clId="{27D6DF1E-F319-49FF-9194-C4C8F28AB300}" dt="2025-12-08T15:36:56.605" v="583" actId="1076"/>
          <ac:spMkLst>
            <pc:docMk/>
            <pc:sldMk cId="1721081551" sldId="412"/>
            <ac:spMk id="8" creationId="{466CD399-9405-AFC9-BEFC-DA4950B116B6}"/>
          </ac:spMkLst>
        </pc:spChg>
        <pc:spChg chg="add mod">
          <ac:chgData name="Dinamic Office | Elsa Amorim" userId="592c2e55-9d08-4a8c-aa23-2e8b62e3791a" providerId="ADAL" clId="{27D6DF1E-F319-49FF-9194-C4C8F28AB300}" dt="2025-12-08T15:32:32.970" v="511"/>
          <ac:spMkLst>
            <pc:docMk/>
            <pc:sldMk cId="1721081551" sldId="412"/>
            <ac:spMk id="9" creationId="{2CAA7987-65B2-36A0-2DD7-54728F9B82AD}"/>
          </ac:spMkLst>
        </pc:spChg>
        <pc:grpChg chg="add mod">
          <ac:chgData name="Dinamic Office | Elsa Amorim" userId="592c2e55-9d08-4a8c-aa23-2e8b62e3791a" providerId="ADAL" clId="{27D6DF1E-F319-49FF-9194-C4C8F28AB300}" dt="2025-12-08T13:29:40.312" v="46"/>
          <ac:grpSpMkLst>
            <pc:docMk/>
            <pc:sldMk cId="1721081551" sldId="412"/>
            <ac:grpSpMk id="4" creationId="{33EDDDB5-762C-8A1E-D31F-3190AF2593E0}"/>
          </ac:grpSpMkLst>
        </pc:grp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6" creationId="{46CDC1B6-66D4-2F9D-3E3E-DB07267DC1BE}"/>
          </ac:picMkLst>
        </pc:pic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7" creationId="{C497C8F7-721B-EF13-DB99-E209D6F78B46}"/>
          </ac:picMkLst>
        </pc:pic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2449343126" sldId="413"/>
        </pc:sldMkLst>
        <pc:spChg chg="add mod">
          <ac:chgData name="Dinamic Office | Elsa Amorim" userId="592c2e55-9d08-4a8c-aa23-2e8b62e3791a" providerId="ADAL" clId="{27D6DF1E-F319-49FF-9194-C4C8F28AB300}" dt="2025-12-08T13:27:46.972" v="13" actId="14100"/>
          <ac:spMkLst>
            <pc:docMk/>
            <pc:sldMk cId="2449343126" sldId="413"/>
            <ac:spMk id="2" creationId="{870043B6-4C67-C1FD-AEF1-4F943495A626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743413543" sldId="414"/>
        </pc:sldMkLst>
        <pc:spChg chg="add mod">
          <ac:chgData name="Dinamic Office | Elsa Amorim" userId="592c2e55-9d08-4a8c-aa23-2e8b62e3791a" providerId="ADAL" clId="{27D6DF1E-F319-49FF-9194-C4C8F28AB300}" dt="2025-12-08T13:27:42.190" v="11"/>
          <ac:spMkLst>
            <pc:docMk/>
            <pc:sldMk cId="743413543" sldId="414"/>
            <ac:spMk id="2" creationId="{1911E880-E0AF-F9E0-AD54-6A5AEE69BDC5}"/>
          </ac:spMkLst>
        </pc:spChg>
        <pc:grpChg chg="add mod">
          <ac:chgData name="Dinamic Office | Elsa Amorim" userId="592c2e55-9d08-4a8c-aa23-2e8b62e3791a" providerId="ADAL" clId="{27D6DF1E-F319-49FF-9194-C4C8F28AB300}" dt="2025-12-08T13:29:44.541" v="48"/>
          <ac:grpSpMkLst>
            <pc:docMk/>
            <pc:sldMk cId="743413543" sldId="414"/>
            <ac:grpSpMk id="3" creationId="{EF56CAD1-3DDA-981E-FFD9-A8836949E059}"/>
          </ac:grpSpMkLst>
        </pc:grp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5" creationId="{136A9AF5-5697-E3D4-C73B-44CB4FAF1E82}"/>
          </ac:picMkLst>
        </pc:pic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6" creationId="{766D5D46-0E2C-69AF-0650-560669D174AA}"/>
          </ac:picMkLst>
        </pc:pic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608798542" sldId="415"/>
        </pc:sldMkLst>
        <pc:spChg chg="add mod">
          <ac:chgData name="Dinamic Office | Elsa Amorim" userId="592c2e55-9d08-4a8c-aa23-2e8b62e3791a" providerId="ADAL" clId="{27D6DF1E-F319-49FF-9194-C4C8F28AB300}" dt="2025-12-08T13:27:53.593" v="15" actId="14100"/>
          <ac:spMkLst>
            <pc:docMk/>
            <pc:sldMk cId="608798542" sldId="415"/>
            <ac:spMk id="2" creationId="{00C8C266-E5B6-7908-D08E-DF4A41F39C55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4012072584" sldId="416"/>
        </pc:sldMkLst>
        <pc:spChg chg="add mod">
          <ac:chgData name="Dinamic Office | Elsa Amorim" userId="592c2e55-9d08-4a8c-aa23-2e8b62e3791a" providerId="ADAL" clId="{27D6DF1E-F319-49FF-9194-C4C8F28AB300}" dt="2025-12-08T13:27:56.404" v="16"/>
          <ac:spMkLst>
            <pc:docMk/>
            <pc:sldMk cId="4012072584" sldId="416"/>
            <ac:spMk id="2" creationId="{7873B87B-9AA0-DB1B-E7BA-584C4F4F2C37}"/>
          </ac:spMkLst>
        </pc:spChg>
        <pc:spChg chg="mod">
          <ac:chgData name="Dinamic Office | Elsa Amorim" userId="592c2e55-9d08-4a8c-aa23-2e8b62e3791a" providerId="ADAL" clId="{27D6DF1E-F319-49FF-9194-C4C8F28AB300}" dt="2025-12-08T15:56:43.957" v="585" actId="20577"/>
          <ac:spMkLst>
            <pc:docMk/>
            <pc:sldMk cId="4012072584" sldId="416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56185015" sldId="417"/>
        </pc:sldMkLst>
        <pc:spChg chg="add mod">
          <ac:chgData name="Dinamic Office | Elsa Amorim" userId="592c2e55-9d08-4a8c-aa23-2e8b62e3791a" providerId="ADAL" clId="{27D6DF1E-F319-49FF-9194-C4C8F28AB300}" dt="2025-12-08T15:56:58.625" v="587" actId="14100"/>
          <ac:spMkLst>
            <pc:docMk/>
            <pc:sldMk cId="156185015" sldId="417"/>
            <ac:spMk id="2" creationId="{2685A6E3-C347-60DC-05F4-A0AF3BA70EA2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775336925" sldId="418"/>
        </pc:sldMkLst>
        <pc:spChg chg="add mod">
          <ac:chgData name="Dinamic Office | Elsa Amorim" userId="592c2e55-9d08-4a8c-aa23-2e8b62e3791a" providerId="ADAL" clId="{27D6DF1E-F319-49FF-9194-C4C8F28AB300}" dt="2025-12-08T13:27:57.654" v="17"/>
          <ac:spMkLst>
            <pc:docMk/>
            <pc:sldMk cId="775336925" sldId="418"/>
            <ac:spMk id="2" creationId="{D3F04288-D1F8-9F69-BDBA-2B502FC93559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3607208348" sldId="419"/>
        </pc:sldMkLst>
        <pc:spChg chg="add mod">
          <ac:chgData name="Dinamic Office | Elsa Amorim" userId="592c2e55-9d08-4a8c-aa23-2e8b62e3791a" providerId="ADAL" clId="{27D6DF1E-F319-49FF-9194-C4C8F28AB300}" dt="2025-12-08T13:28:03.270" v="19" actId="14100"/>
          <ac:spMkLst>
            <pc:docMk/>
            <pc:sldMk cId="3607208348" sldId="419"/>
            <ac:spMk id="2" creationId="{CC85753C-B05B-5B8B-F29C-189116F6C7B3}"/>
          </ac:spMkLst>
        </pc:spChg>
        <pc:spChg chg="mod">
          <ac:chgData name="Dinamic Office | Elsa Amorim" userId="592c2e55-9d08-4a8c-aa23-2e8b62e3791a" providerId="ADAL" clId="{27D6DF1E-F319-49FF-9194-C4C8F28AB300}" dt="2025-12-08T15:57:08.722" v="589" actId="20577"/>
          <ac:spMkLst>
            <pc:docMk/>
            <pc:sldMk cId="3607208348" sldId="419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539059671" sldId="420"/>
        </pc:sldMkLst>
        <pc:spChg chg="add mod">
          <ac:chgData name="Dinamic Office | Elsa Amorim" userId="592c2e55-9d08-4a8c-aa23-2e8b62e3791a" providerId="ADAL" clId="{27D6DF1E-F319-49FF-9194-C4C8F28AB300}" dt="2025-12-08T13:28:18.118" v="24"/>
          <ac:spMkLst>
            <pc:docMk/>
            <pc:sldMk cId="1539059671" sldId="420"/>
            <ac:spMk id="2" creationId="{359B3F2B-38F8-5A16-CEC2-912383D6269E}"/>
          </ac:spMkLst>
        </pc:spChg>
        <pc:spChg chg="mod">
          <ac:chgData name="Dinamic Office | Elsa Amorim" userId="592c2e55-9d08-4a8c-aa23-2e8b62e3791a" providerId="ADAL" clId="{27D6DF1E-F319-49FF-9194-C4C8F28AB300}" dt="2025-12-08T16:31:27.039" v="827" actId="20577"/>
          <ac:spMkLst>
            <pc:docMk/>
            <pc:sldMk cId="1539059671" sldId="420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14.636" v="22" actId="2696"/>
        <pc:sldMkLst>
          <pc:docMk/>
          <pc:sldMk cId="197668932" sldId="421"/>
        </pc:sldMkLst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653494117" sldId="422"/>
        </pc:sldMkLst>
        <pc:spChg chg="add mod">
          <ac:chgData name="Dinamic Office | Elsa Amorim" userId="592c2e55-9d08-4a8c-aa23-2e8b62e3791a" providerId="ADAL" clId="{27D6DF1E-F319-49FF-9194-C4C8F28AB300}" dt="2025-12-08T13:28:07.353" v="20"/>
          <ac:spMkLst>
            <pc:docMk/>
            <pc:sldMk cId="1653494117" sldId="422"/>
            <ac:spMk id="2" creationId="{2D5F4D6A-E6A0-CA22-0368-3849C2094E56}"/>
          </ac:spMkLst>
        </pc:spChg>
        <pc:spChg chg="mod">
          <ac:chgData name="Dinamic Office | Elsa Amorim" userId="592c2e55-9d08-4a8c-aa23-2e8b62e3791a" providerId="ADAL" clId="{27D6DF1E-F319-49FF-9194-C4C8F28AB300}" dt="2025-12-08T15:57:13.131" v="590" actId="20577"/>
          <ac:spMkLst>
            <pc:docMk/>
            <pc:sldMk cId="1653494117" sldId="422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3073175863" sldId="423"/>
        </pc:sldMkLst>
        <pc:spChg chg="add mod">
          <ac:chgData name="Dinamic Office | Elsa Amorim" userId="592c2e55-9d08-4a8c-aa23-2e8b62e3791a" providerId="ADAL" clId="{27D6DF1E-F319-49FF-9194-C4C8F28AB300}" dt="2025-12-08T13:28:20.135" v="25"/>
          <ac:spMkLst>
            <pc:docMk/>
            <pc:sldMk cId="3073175863" sldId="423"/>
            <ac:spMk id="2" creationId="{35A95CF5-22E5-4B3A-BFE9-D173ED02974E}"/>
          </ac:spMkLst>
        </pc:spChg>
        <pc:spChg chg="mod">
          <ac:chgData name="Dinamic Office | Elsa Amorim" userId="592c2e55-9d08-4a8c-aa23-2e8b62e3791a" providerId="ADAL" clId="{27D6DF1E-F319-49FF-9194-C4C8F28AB300}" dt="2025-12-08T16:31:35.216" v="830" actId="20577"/>
          <ac:spMkLst>
            <pc:docMk/>
            <pc:sldMk cId="3073175863" sldId="423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2101456556" sldId="424"/>
        </pc:sldMkLst>
        <pc:spChg chg="add mod">
          <ac:chgData name="Dinamic Office | Elsa Amorim" userId="592c2e55-9d08-4a8c-aa23-2e8b62e3791a" providerId="ADAL" clId="{27D6DF1E-F319-49FF-9194-C4C8F28AB300}" dt="2025-12-08T13:28:21.434" v="26"/>
          <ac:spMkLst>
            <pc:docMk/>
            <pc:sldMk cId="2101456556" sldId="424"/>
            <ac:spMk id="2" creationId="{FE70A048-E144-26B3-5946-301C7C00294A}"/>
          </ac:spMkLst>
        </pc:spChg>
        <pc:spChg chg="mod">
          <ac:chgData name="Dinamic Office | Elsa Amorim" userId="592c2e55-9d08-4a8c-aa23-2e8b62e3791a" providerId="ADAL" clId="{27D6DF1E-F319-49FF-9194-C4C8F28AB300}" dt="2025-12-08T16:34:14.748" v="910" actId="20577"/>
          <ac:spMkLst>
            <pc:docMk/>
            <pc:sldMk cId="2101456556" sldId="424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4081155676" sldId="425"/>
        </pc:sldMkLst>
        <pc:spChg chg="add mod">
          <ac:chgData name="Dinamic Office | Elsa Amorim" userId="592c2e55-9d08-4a8c-aa23-2e8b62e3791a" providerId="ADAL" clId="{27D6DF1E-F319-49FF-9194-C4C8F28AB300}" dt="2025-12-08T13:28:23.301" v="27"/>
          <ac:spMkLst>
            <pc:docMk/>
            <pc:sldMk cId="4081155676" sldId="425"/>
            <ac:spMk id="2" creationId="{DB786061-36B0-A0F1-CECA-894AD8FE72BF}"/>
          </ac:spMkLst>
        </pc:spChg>
        <pc:spChg chg="mod">
          <ac:chgData name="Dinamic Office | Elsa Amorim" userId="592c2e55-9d08-4a8c-aa23-2e8b62e3791a" providerId="ADAL" clId="{27D6DF1E-F319-49FF-9194-C4C8F28AB300}" dt="2025-12-08T16:35:32.615" v="915" actId="20577"/>
          <ac:spMkLst>
            <pc:docMk/>
            <pc:sldMk cId="4081155676" sldId="425"/>
            <ac:spMk id="4" creationId="{F70562EE-1319-46A1-B933-A7A5CB57584F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2430455348" sldId="426"/>
        </pc:sldMkLst>
        <pc:spChg chg="add mod">
          <ac:chgData name="Dinamic Office | Elsa Amorim" userId="592c2e55-9d08-4a8c-aa23-2e8b62e3791a" providerId="ADAL" clId="{27D6DF1E-F319-49FF-9194-C4C8F28AB300}" dt="2025-12-08T13:28:30.617" v="29"/>
          <ac:spMkLst>
            <pc:docMk/>
            <pc:sldMk cId="2430455348" sldId="426"/>
            <ac:spMk id="2" creationId="{67FDD652-8952-13A9-6D2B-7DB099BAA768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708166902" sldId="427"/>
        </pc:sldMkLst>
        <pc:spChg chg="add mod">
          <ac:chgData name="Dinamic Office | Elsa Amorim" userId="592c2e55-9d08-4a8c-aa23-2e8b62e3791a" providerId="ADAL" clId="{27D6DF1E-F319-49FF-9194-C4C8F28AB300}" dt="2025-12-08T13:28:35.900" v="31" actId="14100"/>
          <ac:spMkLst>
            <pc:docMk/>
            <pc:sldMk cId="1708166902" sldId="427"/>
            <ac:spMk id="2" creationId="{33812A68-498F-37D1-D178-F762DBA1C68A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985302905" sldId="428"/>
        </pc:sldMkLst>
        <pc:spChg chg="add mod">
          <ac:chgData name="Dinamic Office | Elsa Amorim" userId="592c2e55-9d08-4a8c-aa23-2e8b62e3791a" providerId="ADAL" clId="{27D6DF1E-F319-49FF-9194-C4C8F28AB300}" dt="2025-12-08T13:28:38.382" v="32"/>
          <ac:spMkLst>
            <pc:docMk/>
            <pc:sldMk cId="1985302905" sldId="428"/>
            <ac:spMk id="2" creationId="{20486932-0A01-4965-DCFB-0557F27AE4B1}"/>
          </ac:spMkLst>
        </pc:spChg>
        <pc:spChg chg="mod">
          <ac:chgData name="Dinamic Office | Elsa Amorim" userId="592c2e55-9d08-4a8c-aa23-2e8b62e3791a" providerId="ADAL" clId="{27D6DF1E-F319-49FF-9194-C4C8F28AB300}" dt="2025-12-08T16:34:36.029" v="913" actId="20577"/>
          <ac:spMkLst>
            <pc:docMk/>
            <pc:sldMk cId="1985302905" sldId="428"/>
            <ac:spMk id="4" creationId="{F70562EE-1319-46A1-B933-A7A5CB57584F}"/>
          </ac:spMkLst>
        </pc:spChg>
      </pc:sldChg>
      <pc:sldChg chg="addSp modSp del mod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4047710127" sldId="429"/>
        </pc:sldMkLst>
        <pc:spChg chg="add mod">
          <ac:chgData name="Dinamic Office | Elsa Amorim" userId="592c2e55-9d08-4a8c-aa23-2e8b62e3791a" providerId="ADAL" clId="{27D6DF1E-F319-49FF-9194-C4C8F28AB300}" dt="2025-12-08T13:28:39.499" v="33"/>
          <ac:spMkLst>
            <pc:docMk/>
            <pc:sldMk cId="4047710127" sldId="429"/>
            <ac:spMk id="2" creationId="{292AB012-6C6B-4A51-4239-77E7092EAF2D}"/>
          </ac:spMkLst>
        </pc:spChg>
        <pc:spChg chg="mod">
          <ac:chgData name="Dinamic Office | Elsa Amorim" userId="592c2e55-9d08-4a8c-aa23-2e8b62e3791a" providerId="ADAL" clId="{27D6DF1E-F319-49FF-9194-C4C8F28AB300}" dt="2025-12-08T16:34:39.595" v="914" actId="20577"/>
          <ac:spMkLst>
            <pc:docMk/>
            <pc:sldMk cId="4047710127" sldId="429"/>
            <ac:spMk id="4" creationId="{F70562EE-1319-46A1-B933-A7A5CB57584F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179566008" sldId="430"/>
        </pc:sldMkLst>
        <pc:spChg chg="add mod">
          <ac:chgData name="Dinamic Office | Elsa Amorim" userId="592c2e55-9d08-4a8c-aa23-2e8b62e3791a" providerId="ADAL" clId="{27D6DF1E-F319-49FF-9194-C4C8F28AB300}" dt="2025-12-08T16:37:22.619" v="918"/>
          <ac:spMkLst>
            <pc:docMk/>
            <pc:sldMk cId="179566008" sldId="430"/>
            <ac:spMk id="2" creationId="{AECE3CCC-41C1-3034-0AB6-C6C5921D1CC0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5.848" v="36"/>
        <pc:sldMkLst>
          <pc:docMk/>
          <pc:sldMk cId="2960113544" sldId="431"/>
        </pc:sldMkLst>
        <pc:spChg chg="add mod">
          <ac:chgData name="Dinamic Office | Elsa Amorim" userId="592c2e55-9d08-4a8c-aa23-2e8b62e3791a" providerId="ADAL" clId="{27D6DF1E-F319-49FF-9194-C4C8F28AB300}" dt="2025-12-08T13:28:45.848" v="36"/>
          <ac:spMkLst>
            <pc:docMk/>
            <pc:sldMk cId="2960113544" sldId="431"/>
            <ac:spMk id="2" creationId="{5BB9AC05-74F5-5C61-7EDF-75B6D548EC53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8:47.373" v="921" actId="20577"/>
        <pc:sldMkLst>
          <pc:docMk/>
          <pc:sldMk cId="3334963384" sldId="432"/>
        </pc:sldMkLst>
        <pc:spChg chg="add mod">
          <ac:chgData name="Dinamic Office | Elsa Amorim" userId="592c2e55-9d08-4a8c-aa23-2e8b62e3791a" providerId="ADAL" clId="{27D6DF1E-F319-49FF-9194-C4C8F28AB300}" dt="2025-12-08T13:28:48.448" v="38"/>
          <ac:spMkLst>
            <pc:docMk/>
            <pc:sldMk cId="3334963384" sldId="432"/>
            <ac:spMk id="2" creationId="{E9B3F8A1-B10F-1390-C726-CB4A66E6D9A2}"/>
          </ac:spMkLst>
        </pc:spChg>
        <pc:spChg chg="mod">
          <ac:chgData name="Dinamic Office | Elsa Amorim" userId="592c2e55-9d08-4a8c-aa23-2e8b62e3791a" providerId="ADAL" clId="{27D6DF1E-F319-49FF-9194-C4C8F28AB300}" dt="2025-12-08T16:38:47.373" v="921" actId="20577"/>
          <ac:spMkLst>
            <pc:docMk/>
            <pc:sldMk cId="3334963384" sldId="432"/>
            <ac:spMk id="19" creationId="{432010E5-0F5D-4300-9EBB-6EC6C1271864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7.565" v="37"/>
        <pc:sldMkLst>
          <pc:docMk/>
          <pc:sldMk cId="3893021353" sldId="433"/>
        </pc:sldMkLst>
        <pc:spChg chg="add mod">
          <ac:chgData name="Dinamic Office | Elsa Amorim" userId="592c2e55-9d08-4a8c-aa23-2e8b62e3791a" providerId="ADAL" clId="{27D6DF1E-F319-49FF-9194-C4C8F28AB300}" dt="2025-12-08T13:28:47.565" v="37"/>
          <ac:spMkLst>
            <pc:docMk/>
            <pc:sldMk cId="3893021353" sldId="433"/>
            <ac:spMk id="2" creationId="{51C45656-F07C-5036-8CE8-63967EF14467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9.782" v="39"/>
        <pc:sldMkLst>
          <pc:docMk/>
          <pc:sldMk cId="3722328149" sldId="434"/>
        </pc:sldMkLst>
        <pc:spChg chg="add mod">
          <ac:chgData name="Dinamic Office | Elsa Amorim" userId="592c2e55-9d08-4a8c-aa23-2e8b62e3791a" providerId="ADAL" clId="{27D6DF1E-F319-49FF-9194-C4C8F28AB300}" dt="2025-12-08T13:28:49.782" v="39"/>
          <ac:spMkLst>
            <pc:docMk/>
            <pc:sldMk cId="3722328149" sldId="434"/>
            <ac:spMk id="2" creationId="{00B7D035-E150-1C3F-BCBC-3449BBB6926B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9:25.312" v="922" actId="20577"/>
        <pc:sldMkLst>
          <pc:docMk/>
          <pc:sldMk cId="2575751248" sldId="435"/>
        </pc:sldMkLst>
        <pc:spChg chg="add mod">
          <ac:chgData name="Dinamic Office | Elsa Amorim" userId="592c2e55-9d08-4a8c-aa23-2e8b62e3791a" providerId="ADAL" clId="{27D6DF1E-F319-49FF-9194-C4C8F28AB300}" dt="2025-12-08T13:28:50.848" v="40"/>
          <ac:spMkLst>
            <pc:docMk/>
            <pc:sldMk cId="2575751248" sldId="435"/>
            <ac:spMk id="2" creationId="{64410700-3D16-986A-03C7-939114B649CA}"/>
          </ac:spMkLst>
        </pc:spChg>
        <pc:spChg chg="mod">
          <ac:chgData name="Dinamic Office | Elsa Amorim" userId="592c2e55-9d08-4a8c-aa23-2e8b62e3791a" providerId="ADAL" clId="{27D6DF1E-F319-49FF-9194-C4C8F28AB300}" dt="2025-12-08T16:39:25.312" v="922" actId="20577"/>
          <ac:spMkLst>
            <pc:docMk/>
            <pc:sldMk cId="2575751248" sldId="435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28.268" v="28" actId="2696"/>
        <pc:sldMkLst>
          <pc:docMk/>
          <pc:sldMk cId="1615838657" sldId="436"/>
        </pc:sldMkLst>
      </pc:sldChg>
      <pc:sldChg chg="addSp modSp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2563254229" sldId="437"/>
        </pc:sldMkLst>
        <pc:spChg chg="add mod">
          <ac:chgData name="Dinamic Office | Elsa Amorim" userId="592c2e55-9d08-4a8c-aa23-2e8b62e3791a" providerId="ADAL" clId="{27D6DF1E-F319-49FF-9194-C4C8F28AB300}" dt="2025-12-08T13:28:16.596" v="23"/>
          <ac:spMkLst>
            <pc:docMk/>
            <pc:sldMk cId="2563254229" sldId="437"/>
            <ac:spMk id="3" creationId="{3756AA6A-4775-6B06-75DE-6163799AC079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11.888" v="917" actId="2696"/>
        <pc:sldMkLst>
          <pc:docMk/>
          <pc:sldMk cId="4040493340" sldId="438"/>
        </pc:sldMkLst>
        <pc:spChg chg="add mod">
          <ac:chgData name="Dinamic Office | Elsa Amorim" userId="592c2e55-9d08-4a8c-aa23-2e8b62e3791a" providerId="ADAL" clId="{27D6DF1E-F319-49FF-9194-C4C8F28AB300}" dt="2025-12-08T13:28:44.615" v="35"/>
          <ac:spMkLst>
            <pc:docMk/>
            <pc:sldMk cId="4040493340" sldId="438"/>
            <ac:spMk id="3" creationId="{36D947B5-738F-0FB1-DE68-FDCA56B7FEF5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08.915" v="916" actId="2696"/>
        <pc:sldMkLst>
          <pc:docMk/>
          <pc:sldMk cId="1505371733" sldId="439"/>
        </pc:sldMkLst>
        <pc:spChg chg="add mod">
          <ac:chgData name="Dinamic Office | Elsa Amorim" userId="592c2e55-9d08-4a8c-aa23-2e8b62e3791a" providerId="ADAL" clId="{27D6DF1E-F319-49FF-9194-C4C8F28AB300}" dt="2025-12-08T13:28:42.799" v="34"/>
          <ac:spMkLst>
            <pc:docMk/>
            <pc:sldMk cId="1505371733" sldId="439"/>
            <ac:spMk id="2" creationId="{D4C275A5-5D64-3609-3223-535CF45E89E8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9:29.694" v="923" actId="2696"/>
        <pc:sldMkLst>
          <pc:docMk/>
          <pc:sldMk cId="3436877616" sldId="440"/>
        </pc:sldMkLst>
        <pc:spChg chg="add mod">
          <ac:chgData name="Dinamic Office | Elsa Amorim" userId="592c2e55-9d08-4a8c-aa23-2e8b62e3791a" providerId="ADAL" clId="{27D6DF1E-F319-49FF-9194-C4C8F28AB300}" dt="2025-12-08T13:28:55.964" v="41"/>
          <ac:spMkLst>
            <pc:docMk/>
            <pc:sldMk cId="3436877616" sldId="440"/>
            <ac:spMk id="2" creationId="{F98E9C31-4D77-06A7-D904-15EABAFA9F01}"/>
          </ac:spMkLst>
        </pc:spChg>
      </pc:sldChg>
      <pc:sldChg chg="add del">
        <pc:chgData name="Dinamic Office | Elsa Amorim" userId="592c2e55-9d08-4a8c-aa23-2e8b62e3791a" providerId="ADAL" clId="{27D6DF1E-F319-49FF-9194-C4C8F28AB300}" dt="2025-12-08T16:46:23.640" v="933" actId="2696"/>
        <pc:sldMkLst>
          <pc:docMk/>
          <pc:sldMk cId="2680587635" sldId="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947DAB1-4EA7-43C0-A574-65994B3F5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48C6AEE-67FD-4248-80E5-0FF78B0A0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03E0-1007-4045-B4C4-5C5174BD12F3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56832FC-0272-4563-867F-5F587118D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DB06A76-1CA5-4ED2-A4F1-B525BB1E4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BCCA-9C01-46E5-B999-5048ECFCE0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81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A034-8DA5-4CFF-84A7-B749C2D29DCB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E24B-15D5-46B9-B324-E0E0AA01BD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7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1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9237-B70A-4C23-FC78-636031FC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487075-BD9C-2A30-E4E7-3DF6C95E8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7BDE83F-1C77-7F5B-0204-2442620D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F07ACB-C0F7-8944-CE31-367230B6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0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90DC1-5A20-4E06-8583-3D01A86D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E162B-D701-4630-8B4F-5BD3DE59B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5533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D1281-1F02-42A9-82A8-66D76211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971B00B-6DA8-4C83-9AAF-66D6DF20F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7FB2A6D-C320-46B9-B9AB-5772B7D7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8091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94D8-D1A8-4B7D-A27B-7203D3EC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903A0CA-AC45-4D6B-9821-562F7F04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9761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2F030-1288-4017-A011-67BF7064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0318FF-BFE8-4DC4-BA94-9DF1CA2E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53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278B9E-86F2-47B2-AD90-A9E28E39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41735-DB01-4A58-9F0A-CCA7E3CC83F8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F9F41B-EB5B-43A2-844B-5EC6BEAC7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951"/>
          <a:stretch/>
        </p:blipFill>
        <p:spPr>
          <a:xfrm>
            <a:off x="6277306" y="-44645"/>
            <a:ext cx="5914694" cy="6902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FF01DA-5D0E-6457-2D3D-093A4541B151}"/>
              </a:ext>
            </a:extLst>
          </p:cNvPr>
          <p:cNvSpPr/>
          <p:nvPr userDrawn="1"/>
        </p:nvSpPr>
        <p:spPr>
          <a:xfrm>
            <a:off x="0" y="3850578"/>
            <a:ext cx="12192000" cy="1299391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Imagem 7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D030C610-6948-4753-F43C-436899E26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" y="254882"/>
            <a:ext cx="2999031" cy="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647CF-6CBA-42B3-8869-85099D1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DA55F6-5D44-49BB-8F30-A6107A44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0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7FDC-007A-4D88-A6D1-12B8528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2B8594-F0F6-4666-8318-7F901A91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044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7B53-BB35-4435-A6B8-5D5C6BA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FC0C6D-152F-4D94-BBFB-0D0FCB13C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A5505C0-D322-4D28-8D69-2C078BD0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11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3F49C-184A-4447-BCF1-327B24CF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2650F1-B536-47BE-9443-3B08FEB9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26FE12-FEFE-482F-AD8E-C8155FB3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781BE93-6472-42BB-A0DB-6782B7EB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6EB898E-F224-42B3-A9AB-45AE78616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0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DA0A9-0F53-4D3C-AAAB-63875836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5023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328E7D-9822-48DD-307A-5D58F434D4DD}"/>
              </a:ext>
            </a:extLst>
          </p:cNvPr>
          <p:cNvSpPr/>
          <p:nvPr userDrawn="1"/>
        </p:nvSpPr>
        <p:spPr>
          <a:xfrm>
            <a:off x="0" y="1076622"/>
            <a:ext cx="12192000" cy="365125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CE6DC4-03E1-29EF-14CC-05E8BDD8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6419092"/>
            <a:ext cx="897385" cy="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AE0E9-61AE-4889-8BA7-20981368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CC392-0837-4BCA-9BE5-811C29B5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D31BA9-9DC0-496C-8CD3-512AAC84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76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E2F0382-DA4B-451A-B30C-5F9DF8DA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084B9-D7F8-4830-A426-8EE69F5F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89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8BB7BA-D4C1-49C2-86CC-666FF63F71A7}"/>
              </a:ext>
            </a:extLst>
          </p:cNvPr>
          <p:cNvSpPr txBox="1"/>
          <p:nvPr/>
        </p:nvSpPr>
        <p:spPr>
          <a:xfrm>
            <a:off x="398694" y="1490008"/>
            <a:ext cx="580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Ação de formação</a:t>
            </a:r>
          </a:p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“Vendas e a Relação com  o Cliente”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4B563-7715-44DB-A49D-643C85B189F6}"/>
              </a:ext>
            </a:extLst>
          </p:cNvPr>
          <p:cNvSpPr txBox="1"/>
          <p:nvPr/>
        </p:nvSpPr>
        <p:spPr>
          <a:xfrm>
            <a:off x="398694" y="4249725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Formadora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040314E-026D-49BD-B201-2369D8C6426B}"/>
              </a:ext>
            </a:extLst>
          </p:cNvPr>
          <p:cNvGrpSpPr/>
          <p:nvPr/>
        </p:nvGrpSpPr>
        <p:grpSpPr>
          <a:xfrm>
            <a:off x="10148048" y="6020245"/>
            <a:ext cx="1881667" cy="496376"/>
            <a:chOff x="10114711" y="6222651"/>
            <a:chExt cx="1881667" cy="4963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CBD3ED6-50F1-4194-AA49-775E0E296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B94158F-13B3-48CA-8883-BFCF23924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6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5901D-D08C-4434-AB5D-7E0F88C7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EA581B-19B3-E2D3-067C-9D527240572B}"/>
              </a:ext>
            </a:extLst>
          </p:cNvPr>
          <p:cNvSpPr txBox="1"/>
          <p:nvPr/>
        </p:nvSpPr>
        <p:spPr>
          <a:xfrm>
            <a:off x="527067" y="1663407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2C0FB6-BA16-2940-6D7C-C78A5B0EE461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D3A1B9-74F6-72DF-8921-DDC2F325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301"/>
              </p:ext>
            </p:extLst>
          </p:nvPr>
        </p:nvGraphicFramePr>
        <p:xfrm>
          <a:off x="615092" y="2235428"/>
          <a:ext cx="8788967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Melhorar a estratégia de Vendas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Comportamento do Cliente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Desenvolver melhorias na Comunicação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Gerir Conflitos e </a:t>
                      </a:r>
                      <a:r>
                        <a:rPr lang="pt-PT" sz="1600" dirty="0" err="1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Objecções</a:t>
                      </a: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Fortalecer o Atendimento ao Cliente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C0F7321-23FA-4282-28E7-2FD6EE99849C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DFD9-03E9-7669-8C88-1A452557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C82C-5694-5C79-B86A-4A6D6B967746}"/>
              </a:ext>
            </a:extLst>
          </p:cNvPr>
          <p:cNvSpPr txBox="1"/>
          <p:nvPr/>
        </p:nvSpPr>
        <p:spPr>
          <a:xfrm>
            <a:off x="498492" y="1698133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102F85-3909-1F21-6EE4-C9A51ECDBBA2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CF83744-7981-A825-7667-6AC5D71A7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892"/>
              </p:ext>
            </p:extLst>
          </p:nvPr>
        </p:nvGraphicFramePr>
        <p:xfrm>
          <a:off x="615092" y="2235428"/>
          <a:ext cx="8788967" cy="2984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Nesta ação, serão desenvolvidos os seguintes temas: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Técnicas de Vendas Eficazes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Cliente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Construir e Manter Relações com base na Comunicação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Gestão de Reclamações VS Atendimento ao Cliente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02E5D84-2389-90E8-30FC-B1A65DECC6AC}"/>
              </a:ext>
            </a:extLst>
          </p:cNvPr>
          <p:cNvSpPr/>
          <p:nvPr/>
        </p:nvSpPr>
        <p:spPr>
          <a:xfrm>
            <a:off x="224287" y="6258758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0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BE56C-9361-575A-9DEF-06B126B9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BA1FBC-DB4D-2CD7-8379-38075C80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09D9512-3603-E41F-2BC7-25589346B99E}"/>
              </a:ext>
            </a:extLst>
          </p:cNvPr>
          <p:cNvSpPr txBox="1"/>
          <p:nvPr/>
        </p:nvSpPr>
        <p:spPr>
          <a:xfrm>
            <a:off x="232849" y="1663407"/>
            <a:ext cx="5647834" cy="214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4. Gestão de Reclamações e Atendimento ao Cliente</a:t>
            </a:r>
          </a:p>
          <a:p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Lidar com Reclamações 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Técnicas para resolver problemas de forma eficaz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Transformar Relações em Oportunidades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Excelência no Atendimento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BB9AC05-74F5-5C61-7EDF-75B6D548EC53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11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4.1 Lidar com Reclamações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Deixar o cliente falar sem interromper, acenar, fazer contacto visual e demonstrar empatia “Entendo a sua insatisfação, vamos fazer os possíveis para ultrapassar a situação”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a calma, reconhecer o problema, desarmar a tensão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Perguntar detalhes específicos sobre o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Quando apresentar uma solução, garantir que a resposta é adequada ao problema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Oferecer uma solução rápida e eficiente, prática, perguntando ao cliente o que para si seria uma resolução adequada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Acompanhar o pós-reclamação, de modo a que entenda que estamos preocupados com esta situação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Documentar as Reclamações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Aprender com as Reclamações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uma atitude positiva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4 Módulo 4 Gestão de Reclamações VS Atendimento ao Cliente</a:t>
            </a:r>
          </a:p>
          <a:p>
            <a:endParaRPr lang="pt-PT" sz="1600" dirty="0">
              <a:solidFill>
                <a:schemeClr val="bg1"/>
              </a:solidFill>
              <a:latin typeface="Nasalization" panose="020B0500000000000000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B3F8A1-B10F-1390-C726-CB4A66E6D9A2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96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4.2 Técnicas para resolver problemas de forma eficaz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Identificar o problema claramente, reunir todos os dados e o contexto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Analisar as causas (5 porquês)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Brainstorming de Soluções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Dividir o problema em partes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Técnica PDCA (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Plan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-Do-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Check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Utilizar dados concretos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4 Módulo 4 Gestão de Reclamações e Atendimento ao Cliente</a:t>
            </a:r>
          </a:p>
          <a:p>
            <a:endParaRPr lang="pt-PT" sz="1600" dirty="0">
              <a:solidFill>
                <a:schemeClr val="bg1"/>
              </a:solidFill>
              <a:latin typeface="Nasalization" panose="020B0500000000000000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C45656-F07C-5036-8CE8-63967EF14467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30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4.3 Transformar Relações em Oportunidades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Construir Relações de Confiança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Comunicar de forma clara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Oferecer Valor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Parcerias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Incentivar </a:t>
            </a:r>
            <a:r>
              <a:rPr lang="pt-PT" sz="1600" b="1" dirty="0" err="1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Networking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Investir em Pós-Venda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Cultivar a Lealdade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Estar aberto a novas ideias, à mudança e à formação; manter-se a par do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4 Módulo 4 Gestão de Reclamações e Atendimento ao Cliente</a:t>
            </a:r>
          </a:p>
          <a:p>
            <a:endParaRPr lang="pt-PT" sz="1600" dirty="0">
              <a:solidFill>
                <a:schemeClr val="bg1"/>
              </a:solidFill>
              <a:latin typeface="Nasalization" panose="020B0500000000000000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B7D035-E150-1C3F-BCBC-3449BBB6926B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232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4.4 Excelência no Atendimento</a:t>
            </a: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Entender e conhecer as necessidades e o perfil do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empático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Formar constantemente a equipa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Manter a Comunicação simples, sem jargões e sem expressões que possam ser mal interpretadas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Proativo, antecipar os problemas que possam surgir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Paciente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 Eficiente e ter capacidade de Iniciativa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Criar uma Cultura de Atendimento na Empresa com a mentalidade centrada no cliente, fomentando o atendimento excecional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4 Módulo 4 Gestão de Reclamações e Atendimento ao Cliente</a:t>
            </a:r>
          </a:p>
          <a:p>
            <a:endParaRPr lang="pt-PT" sz="1600" dirty="0">
              <a:solidFill>
                <a:schemeClr val="bg1"/>
              </a:solidFill>
              <a:latin typeface="Nasalization" panose="020B0500000000000000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410700-3D16-986A-03C7-939114B649CA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75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7487-0AA4-D226-1676-FA27E236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66B7F0F-A3D5-3109-E370-FBCD1E6F7B09}"/>
              </a:ext>
            </a:extLst>
          </p:cNvPr>
          <p:cNvSpPr txBox="1"/>
          <p:nvPr/>
        </p:nvSpPr>
        <p:spPr>
          <a:xfrm>
            <a:off x="369180" y="3075057"/>
            <a:ext cx="808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Obrigada!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D447A1-7C05-C713-7A1E-98519DC726B1}"/>
              </a:ext>
            </a:extLst>
          </p:cNvPr>
          <p:cNvSpPr txBox="1"/>
          <p:nvPr/>
        </p:nvSpPr>
        <p:spPr>
          <a:xfrm>
            <a:off x="369180" y="4063293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Formador: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85E0618-0631-DD0C-1076-5C38D131E47A}"/>
              </a:ext>
            </a:extLst>
          </p:cNvPr>
          <p:cNvGrpSpPr/>
          <p:nvPr/>
        </p:nvGrpSpPr>
        <p:grpSpPr>
          <a:xfrm>
            <a:off x="10201293" y="5844689"/>
            <a:ext cx="1881667" cy="496376"/>
            <a:chOff x="10114711" y="6222651"/>
            <a:chExt cx="1881667" cy="496376"/>
          </a:xfrm>
          <a:solidFill>
            <a:srgbClr val="918F5A"/>
          </a:solidFill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51488BD-0306-D58E-CE6C-A65E50DF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  <a:grpFill/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73D603F-312E-7B47-9258-2CE3C99F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  <a:grpFill/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58C4B5E-AD5C-C4BC-C9D2-4F2774A748D8}"/>
              </a:ext>
            </a:extLst>
          </p:cNvPr>
          <p:cNvGrpSpPr/>
          <p:nvPr/>
        </p:nvGrpSpPr>
        <p:grpSpPr>
          <a:xfrm>
            <a:off x="7015956" y="5870489"/>
            <a:ext cx="2867025" cy="447675"/>
            <a:chOff x="1665559" y="3640035"/>
            <a:chExt cx="2867025" cy="447675"/>
          </a:xfrm>
          <a:solidFill>
            <a:srgbClr val="918F5A"/>
          </a:solidFill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02685C09-72A3-CC91-A8EA-10334B5B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559" y="3640035"/>
              <a:ext cx="2867025" cy="447675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0835EB5-AC2F-25E1-631C-A72D88956B8A}"/>
                </a:ext>
              </a:extLst>
            </p:cNvPr>
            <p:cNvSpPr txBox="1"/>
            <p:nvPr/>
          </p:nvSpPr>
          <p:spPr>
            <a:xfrm>
              <a:off x="1934586" y="3674539"/>
              <a:ext cx="2247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www.dinamicoffice.pt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058E5B-A489-A7D2-1AD5-BC8FD9975399}"/>
              </a:ext>
            </a:extLst>
          </p:cNvPr>
          <p:cNvGrpSpPr/>
          <p:nvPr/>
        </p:nvGrpSpPr>
        <p:grpSpPr>
          <a:xfrm>
            <a:off x="4647037" y="5954592"/>
            <a:ext cx="2186368" cy="369332"/>
            <a:chOff x="2661467" y="5641607"/>
            <a:chExt cx="2186368" cy="369332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B4E55FBD-1CA3-5771-E6AA-DE24B07B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1467" y="5641607"/>
              <a:ext cx="492443" cy="369332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9092C9B-9DA6-3AF4-081D-63DE9D0633DF}"/>
                </a:ext>
              </a:extLst>
            </p:cNvPr>
            <p:cNvSpPr txBox="1"/>
            <p:nvPr/>
          </p:nvSpPr>
          <p:spPr>
            <a:xfrm>
              <a:off x="3153910" y="5641607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info.dinamicoffice.pt</a:t>
              </a:r>
            </a:p>
          </p:txBody>
        </p:sp>
      </p:grpSp>
      <p:pic>
        <p:nvPicPr>
          <p:cNvPr id="21" name="Gráfico 20">
            <a:extLst>
              <a:ext uri="{FF2B5EF4-FFF2-40B4-BE49-F238E27FC236}">
                <a16:creationId xmlns:a16="http://schemas.microsoft.com/office/drawing/2014/main" id="{D7891BBC-324E-ABA0-2B60-99E9C2C2E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239" y="5870489"/>
            <a:ext cx="230417" cy="31905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D1157E-6767-BB5C-830E-21CDD4C01DD8}"/>
              </a:ext>
            </a:extLst>
          </p:cNvPr>
          <p:cNvSpPr txBox="1"/>
          <p:nvPr/>
        </p:nvSpPr>
        <p:spPr>
          <a:xfrm>
            <a:off x="658656" y="5870488"/>
            <a:ext cx="1949296" cy="638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918F5A"/>
                </a:solidFill>
              </a:rPr>
              <a:t>Rua de Albergaria </a:t>
            </a:r>
          </a:p>
          <a:p>
            <a:r>
              <a:rPr lang="pt-PT" sz="1400" dirty="0">
                <a:solidFill>
                  <a:srgbClr val="918F5A"/>
                </a:solidFill>
              </a:rPr>
              <a:t>Nº 49, Fração B - Albergaria</a:t>
            </a:r>
          </a:p>
          <a:p>
            <a:r>
              <a:rPr lang="pt-PT" sz="1400" dirty="0">
                <a:solidFill>
                  <a:srgbClr val="918F5A"/>
                </a:solidFill>
              </a:rPr>
              <a:t>2430-077 Marinha Grande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4C84046-9F84-FED0-B2A3-961B87C44A46}"/>
              </a:ext>
            </a:extLst>
          </p:cNvPr>
          <p:cNvGrpSpPr/>
          <p:nvPr/>
        </p:nvGrpSpPr>
        <p:grpSpPr>
          <a:xfrm>
            <a:off x="2960629" y="6008809"/>
            <a:ext cx="1547363" cy="369332"/>
            <a:chOff x="2292121" y="6094756"/>
            <a:chExt cx="1683384" cy="369332"/>
          </a:xfrm>
        </p:grpSpPr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2CBEDF8-44ED-CD8A-C733-828B08C7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2121" y="6094756"/>
              <a:ext cx="281395" cy="369332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ACB1D47-9A22-22D3-201B-27B740D53FD0}"/>
                </a:ext>
              </a:extLst>
            </p:cNvPr>
            <p:cNvSpPr txBox="1"/>
            <p:nvPr/>
          </p:nvSpPr>
          <p:spPr>
            <a:xfrm>
              <a:off x="2440510" y="6105821"/>
              <a:ext cx="1534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+351 914667573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142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445</Words>
  <Application>Microsoft Office PowerPoint</Application>
  <PresentationFormat>Ecrã Panorâmico</PresentationFormat>
  <Paragraphs>78</Paragraphs>
  <Slides>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DaxWide Light</vt:lpstr>
      <vt:lpstr>Nasalization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Sónia Marques</dc:creator>
  <cp:lastModifiedBy>Dinamic Office | Elsa Amorim</cp:lastModifiedBy>
  <cp:revision>203</cp:revision>
  <dcterms:created xsi:type="dcterms:W3CDTF">2021-12-17T22:17:14Z</dcterms:created>
  <dcterms:modified xsi:type="dcterms:W3CDTF">2025-12-08T16:46:28Z</dcterms:modified>
</cp:coreProperties>
</file>